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9" r:id="rId1"/>
  </p:sldMasterIdLst>
  <p:sldIdLst>
    <p:sldId id="263" r:id="rId2"/>
    <p:sldId id="262" r:id="rId3"/>
    <p:sldId id="264" r:id="rId4"/>
    <p:sldId id="265" r:id="rId5"/>
    <p:sldId id="266" r:id="rId6"/>
    <p:sldId id="268" r:id="rId7"/>
    <p:sldId id="267" r:id="rId8"/>
    <p:sldId id="269" r:id="rId9"/>
    <p:sldId id="273" r:id="rId10"/>
    <p:sldId id="271" r:id="rId11"/>
    <p:sldId id="272" r:id="rId12"/>
    <p:sldId id="27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99FF33"/>
    <a:srgbClr val="FF3300"/>
    <a:srgbClr val="FFFF00"/>
    <a:srgbClr val="FF5050"/>
    <a:srgbClr val="66FF66"/>
    <a:srgbClr val="FF33CC"/>
    <a:srgbClr val="FF00FF"/>
    <a:srgbClr val="99FF99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44" autoAdjust="0"/>
    <p:restoredTop sz="94660" autoAdjust="0"/>
  </p:normalViewPr>
  <p:slideViewPr>
    <p:cSldViewPr snapToGrid="0">
      <p:cViewPr>
        <p:scale>
          <a:sx n="95" d="100"/>
          <a:sy n="95" d="100"/>
        </p:scale>
        <p:origin x="-134" y="-7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1F4176-D432-4091-8F4F-BFDC97E6E4F5}" type="doc">
      <dgm:prSet loTypeId="urn:microsoft.com/office/officeart/2005/8/layout/list1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EDA9C14-B638-4F94-957A-146ECE81576D}">
      <dgm:prSet phldrT="[Текст]" custT="1"/>
      <dgm:spPr/>
      <dgm:t>
        <a:bodyPr/>
        <a:lstStyle/>
        <a:p>
          <a:r>
            <a:rPr lang="kk-KZ" sz="2400" dirty="0">
              <a:latin typeface="Bahnschrift SemiBold" pitchFamily="34" charset="0"/>
            </a:rPr>
            <a:t>Жанама кесімді</a:t>
          </a:r>
          <a:endParaRPr lang="ru-RU" sz="2400" dirty="0">
            <a:latin typeface="Bahnschrift SemiBold" pitchFamily="34" charset="0"/>
          </a:endParaRPr>
        </a:p>
      </dgm:t>
    </dgm:pt>
    <dgm:pt modelId="{6B0712BB-B3FF-4B86-B414-BDE36DA8CA24}" type="parTrans" cxnId="{EF4F29E8-4CBC-4BD8-8080-FAEDC0F29F5D}">
      <dgm:prSet/>
      <dgm:spPr/>
      <dgm:t>
        <a:bodyPr/>
        <a:lstStyle/>
        <a:p>
          <a:endParaRPr lang="ru-RU"/>
        </a:p>
      </dgm:t>
    </dgm:pt>
    <dgm:pt modelId="{E801F330-9BF5-4AF4-A337-64240A926687}" type="sibTrans" cxnId="{EF4F29E8-4CBC-4BD8-8080-FAEDC0F29F5D}">
      <dgm:prSet/>
      <dgm:spPr/>
      <dgm:t>
        <a:bodyPr/>
        <a:lstStyle/>
        <a:p>
          <a:endParaRPr lang="ru-RU"/>
        </a:p>
      </dgm:t>
    </dgm:pt>
    <dgm:pt modelId="{7826D3D1-1E55-49D1-8E21-651DB7BCE2D1}">
      <dgm:prSet phldrT="[Текст]" custT="1"/>
      <dgm:spPr/>
      <dgm:t>
        <a:bodyPr/>
        <a:lstStyle/>
        <a:p>
          <a:r>
            <a:rPr lang="kk-KZ" sz="2400" dirty="0">
              <a:latin typeface="Bahnschrift SemiBold" pitchFamily="34" charset="0"/>
            </a:rPr>
            <a:t>Аккордтық</a:t>
          </a:r>
          <a:endParaRPr lang="ru-RU" sz="2400" dirty="0">
            <a:latin typeface="Bahnschrift SemiBold" pitchFamily="34" charset="0"/>
          </a:endParaRPr>
        </a:p>
      </dgm:t>
    </dgm:pt>
    <dgm:pt modelId="{AF7277F2-A37F-402A-9E88-0ADA763534DC}" type="parTrans" cxnId="{AD77AA6F-5E21-410C-87A8-A5F75D9A73F3}">
      <dgm:prSet/>
      <dgm:spPr/>
      <dgm:t>
        <a:bodyPr/>
        <a:lstStyle/>
        <a:p>
          <a:endParaRPr lang="ru-RU"/>
        </a:p>
      </dgm:t>
    </dgm:pt>
    <dgm:pt modelId="{8D5BE8AF-34C5-4880-920D-D19D30F9C53C}" type="sibTrans" cxnId="{AD77AA6F-5E21-410C-87A8-A5F75D9A73F3}">
      <dgm:prSet/>
      <dgm:spPr/>
      <dgm:t>
        <a:bodyPr/>
        <a:lstStyle/>
        <a:p>
          <a:endParaRPr lang="ru-RU"/>
        </a:p>
      </dgm:t>
    </dgm:pt>
    <dgm:pt modelId="{F150337C-3675-4404-B46D-63139BE30666}">
      <dgm:prSet phldrT="[Текст]" custT="1"/>
      <dgm:spPr/>
      <dgm:t>
        <a:bodyPr/>
        <a:lstStyle/>
        <a:p>
          <a:r>
            <a:rPr lang="kk-KZ" sz="2400" dirty="0">
              <a:latin typeface="Bahnschrift SemiBold" pitchFamily="34" charset="0"/>
            </a:rPr>
            <a:t>Кесімді прогрессивті</a:t>
          </a:r>
          <a:endParaRPr lang="ru-RU" sz="2400" dirty="0">
            <a:latin typeface="Bahnschrift SemiBold" pitchFamily="34" charset="0"/>
          </a:endParaRPr>
        </a:p>
      </dgm:t>
    </dgm:pt>
    <dgm:pt modelId="{DDB92698-0FEA-4B6F-B796-F7F09148CB20}" type="parTrans" cxnId="{94ECB0CD-4997-4B15-97B5-8E1E8388E49C}">
      <dgm:prSet/>
      <dgm:spPr/>
      <dgm:t>
        <a:bodyPr/>
        <a:lstStyle/>
        <a:p>
          <a:endParaRPr lang="ru-RU"/>
        </a:p>
      </dgm:t>
    </dgm:pt>
    <dgm:pt modelId="{CCFB5F3D-D199-4F50-86BC-188A2C04038B}" type="sibTrans" cxnId="{94ECB0CD-4997-4B15-97B5-8E1E8388E49C}">
      <dgm:prSet/>
      <dgm:spPr/>
      <dgm:t>
        <a:bodyPr/>
        <a:lstStyle/>
        <a:p>
          <a:endParaRPr lang="ru-RU"/>
        </a:p>
      </dgm:t>
    </dgm:pt>
    <dgm:pt modelId="{C952BBEC-2353-4813-BC95-97A10E94B133}">
      <dgm:prSet custT="1"/>
      <dgm:spPr/>
      <dgm:t>
        <a:bodyPr/>
        <a:lstStyle/>
        <a:p>
          <a:r>
            <a:rPr lang="kk-KZ" sz="2400" dirty="0">
              <a:latin typeface="Bahnschrift SemiBold" pitchFamily="34" charset="0"/>
            </a:rPr>
            <a:t>Кесімді сыйлықтық</a:t>
          </a:r>
          <a:endParaRPr lang="ru-RU" sz="2400" dirty="0">
            <a:latin typeface="Bahnschrift SemiBold" pitchFamily="34" charset="0"/>
          </a:endParaRPr>
        </a:p>
      </dgm:t>
    </dgm:pt>
    <dgm:pt modelId="{604AC78E-C379-41D0-A5C4-E5D30FCC9381}" type="parTrans" cxnId="{B8A4E563-E4C8-4F58-B8D6-07C960658358}">
      <dgm:prSet/>
      <dgm:spPr/>
      <dgm:t>
        <a:bodyPr/>
        <a:lstStyle/>
        <a:p>
          <a:endParaRPr lang="ru-RU"/>
        </a:p>
      </dgm:t>
    </dgm:pt>
    <dgm:pt modelId="{58B8B67E-A690-4975-9AEB-40CE651CFF8B}" type="sibTrans" cxnId="{B8A4E563-E4C8-4F58-B8D6-07C960658358}">
      <dgm:prSet/>
      <dgm:spPr/>
      <dgm:t>
        <a:bodyPr/>
        <a:lstStyle/>
        <a:p>
          <a:endParaRPr lang="ru-RU"/>
        </a:p>
      </dgm:t>
    </dgm:pt>
    <dgm:pt modelId="{0CA107B5-8050-4F70-A4F4-A107AA07C2BB}">
      <dgm:prSet custT="1"/>
      <dgm:spPr/>
      <dgm:t>
        <a:bodyPr/>
        <a:lstStyle/>
        <a:p>
          <a:r>
            <a:rPr lang="kk-KZ" sz="2400" dirty="0">
              <a:latin typeface="Bahnschrift SemiBold" pitchFamily="34" charset="0"/>
            </a:rPr>
            <a:t>Жай кесімді</a:t>
          </a:r>
          <a:endParaRPr lang="ru-RU" sz="2400" dirty="0">
            <a:latin typeface="Bahnschrift SemiBold" pitchFamily="34" charset="0"/>
          </a:endParaRPr>
        </a:p>
      </dgm:t>
    </dgm:pt>
    <dgm:pt modelId="{71FCA3E2-80DA-4DE8-8627-411BF3B76194}" type="parTrans" cxnId="{3EABC079-4F92-4BA0-A610-EA657C9665A3}">
      <dgm:prSet/>
      <dgm:spPr/>
      <dgm:t>
        <a:bodyPr/>
        <a:lstStyle/>
        <a:p>
          <a:endParaRPr lang="ru-RU"/>
        </a:p>
      </dgm:t>
    </dgm:pt>
    <dgm:pt modelId="{20BDFA15-C853-4FCC-85C8-14D622185662}" type="sibTrans" cxnId="{3EABC079-4F92-4BA0-A610-EA657C9665A3}">
      <dgm:prSet/>
      <dgm:spPr/>
      <dgm:t>
        <a:bodyPr/>
        <a:lstStyle/>
        <a:p>
          <a:endParaRPr lang="ru-RU"/>
        </a:p>
      </dgm:t>
    </dgm:pt>
    <dgm:pt modelId="{4692F515-698E-442B-B879-32DE419692E8}" type="pres">
      <dgm:prSet presAssocID="{641F4176-D432-4091-8F4F-BFDC97E6E4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AA9DA9-DC14-4A28-82FD-EB94D3D95FC6}" type="pres">
      <dgm:prSet presAssocID="{0CA107B5-8050-4F70-A4F4-A107AA07C2BB}" presName="parentLin" presStyleCnt="0"/>
      <dgm:spPr/>
    </dgm:pt>
    <dgm:pt modelId="{627A6935-E5A1-4674-9376-B564512A03C2}" type="pres">
      <dgm:prSet presAssocID="{0CA107B5-8050-4F70-A4F4-A107AA07C2BB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E22D537D-5DAD-4287-8D1A-1E9F4E5CA759}" type="pres">
      <dgm:prSet presAssocID="{0CA107B5-8050-4F70-A4F4-A107AA07C2BB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5DC0F6-D41E-42BF-B2D5-291BF316786A}" type="pres">
      <dgm:prSet presAssocID="{0CA107B5-8050-4F70-A4F4-A107AA07C2BB}" presName="negativeSpace" presStyleCnt="0"/>
      <dgm:spPr/>
    </dgm:pt>
    <dgm:pt modelId="{581FF03E-DC0A-4BEB-B3C4-52D21AEC0FF3}" type="pres">
      <dgm:prSet presAssocID="{0CA107B5-8050-4F70-A4F4-A107AA07C2BB}" presName="childText" presStyleLbl="conFgAcc1" presStyleIdx="0" presStyleCnt="5" custLinFactNeighborY="-44718">
        <dgm:presLayoutVars>
          <dgm:bulletEnabled val="1"/>
        </dgm:presLayoutVars>
      </dgm:prSet>
      <dgm:spPr/>
    </dgm:pt>
    <dgm:pt modelId="{2A28DB83-5576-4337-A00F-F22F52D0ADA2}" type="pres">
      <dgm:prSet presAssocID="{20BDFA15-C853-4FCC-85C8-14D622185662}" presName="spaceBetweenRectangles" presStyleCnt="0"/>
      <dgm:spPr/>
    </dgm:pt>
    <dgm:pt modelId="{5E094F76-3E18-471C-84B5-B331BC68D5A2}" type="pres">
      <dgm:prSet presAssocID="{C952BBEC-2353-4813-BC95-97A10E94B133}" presName="parentLin" presStyleCnt="0"/>
      <dgm:spPr/>
    </dgm:pt>
    <dgm:pt modelId="{D3210D68-24D9-4537-AA21-CAC1C3B3B3B9}" type="pres">
      <dgm:prSet presAssocID="{C952BBEC-2353-4813-BC95-97A10E94B13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2A30619B-F9B2-46F2-8DE4-29B29BCE1B7E}" type="pres">
      <dgm:prSet presAssocID="{C952BBEC-2353-4813-BC95-97A10E94B133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BFCEA4-9E56-4127-9622-2E1B88C0F892}" type="pres">
      <dgm:prSet presAssocID="{C952BBEC-2353-4813-BC95-97A10E94B133}" presName="negativeSpace" presStyleCnt="0"/>
      <dgm:spPr/>
    </dgm:pt>
    <dgm:pt modelId="{9B0F2E8C-683B-4D3D-8AD2-1077F8062EA2}" type="pres">
      <dgm:prSet presAssocID="{C952BBEC-2353-4813-BC95-97A10E94B133}" presName="childText" presStyleLbl="conFgAcc1" presStyleIdx="1" presStyleCnt="5">
        <dgm:presLayoutVars>
          <dgm:bulletEnabled val="1"/>
        </dgm:presLayoutVars>
      </dgm:prSet>
      <dgm:spPr/>
    </dgm:pt>
    <dgm:pt modelId="{6B4AA915-A63A-4814-81E1-2D84618CE443}" type="pres">
      <dgm:prSet presAssocID="{58B8B67E-A690-4975-9AEB-40CE651CFF8B}" presName="spaceBetweenRectangles" presStyleCnt="0"/>
      <dgm:spPr/>
    </dgm:pt>
    <dgm:pt modelId="{37747C0F-CD85-46C1-8723-DD224F468441}" type="pres">
      <dgm:prSet presAssocID="{DEDA9C14-B638-4F94-957A-146ECE81576D}" presName="parentLin" presStyleCnt="0"/>
      <dgm:spPr/>
    </dgm:pt>
    <dgm:pt modelId="{B3DDC97F-2CD1-46F0-926E-68097BC60C96}" type="pres">
      <dgm:prSet presAssocID="{DEDA9C14-B638-4F94-957A-146ECE81576D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9353CC9E-4838-47F6-A4AE-DB32F19AE9A9}" type="pres">
      <dgm:prSet presAssocID="{DEDA9C14-B638-4F94-957A-146ECE81576D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A7ADD4-0530-48E3-94A6-C239C23A2F24}" type="pres">
      <dgm:prSet presAssocID="{DEDA9C14-B638-4F94-957A-146ECE81576D}" presName="negativeSpace" presStyleCnt="0"/>
      <dgm:spPr/>
    </dgm:pt>
    <dgm:pt modelId="{6F3C2005-43EB-46CD-8D86-1E99CC68BB7C}" type="pres">
      <dgm:prSet presAssocID="{DEDA9C14-B638-4F94-957A-146ECE81576D}" presName="childText" presStyleLbl="conFgAcc1" presStyleIdx="2" presStyleCnt="5">
        <dgm:presLayoutVars>
          <dgm:bulletEnabled val="1"/>
        </dgm:presLayoutVars>
      </dgm:prSet>
      <dgm:spPr/>
    </dgm:pt>
    <dgm:pt modelId="{8303DC3F-E601-476F-BBD6-9306DCD94EF5}" type="pres">
      <dgm:prSet presAssocID="{E801F330-9BF5-4AF4-A337-64240A926687}" presName="spaceBetweenRectangles" presStyleCnt="0"/>
      <dgm:spPr/>
    </dgm:pt>
    <dgm:pt modelId="{2278B5EE-A2BC-4AB8-951A-A5439E84B296}" type="pres">
      <dgm:prSet presAssocID="{7826D3D1-1E55-49D1-8E21-651DB7BCE2D1}" presName="parentLin" presStyleCnt="0"/>
      <dgm:spPr/>
    </dgm:pt>
    <dgm:pt modelId="{2FE2961F-CD16-4D43-AF5E-96D62FF318CC}" type="pres">
      <dgm:prSet presAssocID="{7826D3D1-1E55-49D1-8E21-651DB7BCE2D1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C9CB2B4B-A7FE-498D-AEE0-DDCFB21C71BA}" type="pres">
      <dgm:prSet presAssocID="{7826D3D1-1E55-49D1-8E21-651DB7BCE2D1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944E2F-7D29-4DF7-BEE3-1B77E0296ED6}" type="pres">
      <dgm:prSet presAssocID="{7826D3D1-1E55-49D1-8E21-651DB7BCE2D1}" presName="negativeSpace" presStyleCnt="0"/>
      <dgm:spPr/>
    </dgm:pt>
    <dgm:pt modelId="{BFBC0201-EAB9-494D-8EDB-2D4EF3E83EAA}" type="pres">
      <dgm:prSet presAssocID="{7826D3D1-1E55-49D1-8E21-651DB7BCE2D1}" presName="childText" presStyleLbl="conFgAcc1" presStyleIdx="3" presStyleCnt="5">
        <dgm:presLayoutVars>
          <dgm:bulletEnabled val="1"/>
        </dgm:presLayoutVars>
      </dgm:prSet>
      <dgm:spPr/>
    </dgm:pt>
    <dgm:pt modelId="{5AB1E765-3328-48DF-A320-D62A093AA9C1}" type="pres">
      <dgm:prSet presAssocID="{8D5BE8AF-34C5-4880-920D-D19D30F9C53C}" presName="spaceBetweenRectangles" presStyleCnt="0"/>
      <dgm:spPr/>
    </dgm:pt>
    <dgm:pt modelId="{82034588-F5C9-4529-8AE1-A4B4D3EA6ABE}" type="pres">
      <dgm:prSet presAssocID="{F150337C-3675-4404-B46D-63139BE30666}" presName="parentLin" presStyleCnt="0"/>
      <dgm:spPr/>
    </dgm:pt>
    <dgm:pt modelId="{B18955EE-AD3A-4E3D-9FEF-544ECEED62DF}" type="pres">
      <dgm:prSet presAssocID="{F150337C-3675-4404-B46D-63139BE30666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8A764B8F-8DB4-42B3-8A46-DDDC1C0FD38E}" type="pres">
      <dgm:prSet presAssocID="{F150337C-3675-4404-B46D-63139BE30666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B79E95-AD32-40F7-9D05-814FAC8415B3}" type="pres">
      <dgm:prSet presAssocID="{F150337C-3675-4404-B46D-63139BE30666}" presName="negativeSpace" presStyleCnt="0"/>
      <dgm:spPr/>
    </dgm:pt>
    <dgm:pt modelId="{42546D33-8584-4E34-A500-46D9011C9541}" type="pres">
      <dgm:prSet presAssocID="{F150337C-3675-4404-B46D-63139BE30666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E1A5BEE4-EDF5-46D3-9226-72DE546F180A}" type="presOf" srcId="{0CA107B5-8050-4F70-A4F4-A107AA07C2BB}" destId="{E22D537D-5DAD-4287-8D1A-1E9F4E5CA759}" srcOrd="1" destOrd="0" presId="urn:microsoft.com/office/officeart/2005/8/layout/list1"/>
    <dgm:cxn modelId="{AAED33AA-A344-4F0F-B3B8-95A6329EA99E}" type="presOf" srcId="{DEDA9C14-B638-4F94-957A-146ECE81576D}" destId="{B3DDC97F-2CD1-46F0-926E-68097BC60C96}" srcOrd="0" destOrd="0" presId="urn:microsoft.com/office/officeart/2005/8/layout/list1"/>
    <dgm:cxn modelId="{B8A4E563-E4C8-4F58-B8D6-07C960658358}" srcId="{641F4176-D432-4091-8F4F-BFDC97E6E4F5}" destId="{C952BBEC-2353-4813-BC95-97A10E94B133}" srcOrd="1" destOrd="0" parTransId="{604AC78E-C379-41D0-A5C4-E5D30FCC9381}" sibTransId="{58B8B67E-A690-4975-9AEB-40CE651CFF8B}"/>
    <dgm:cxn modelId="{94ECB0CD-4997-4B15-97B5-8E1E8388E49C}" srcId="{641F4176-D432-4091-8F4F-BFDC97E6E4F5}" destId="{F150337C-3675-4404-B46D-63139BE30666}" srcOrd="4" destOrd="0" parTransId="{DDB92698-0FEA-4B6F-B796-F7F09148CB20}" sibTransId="{CCFB5F3D-D199-4F50-86BC-188A2C04038B}"/>
    <dgm:cxn modelId="{52813EB0-33F4-488A-B5B3-29F785BA03CE}" type="presOf" srcId="{641F4176-D432-4091-8F4F-BFDC97E6E4F5}" destId="{4692F515-698E-442B-B879-32DE419692E8}" srcOrd="0" destOrd="0" presId="urn:microsoft.com/office/officeart/2005/8/layout/list1"/>
    <dgm:cxn modelId="{89E00674-29BB-49D0-9D77-7040C7CDC4C8}" type="presOf" srcId="{F150337C-3675-4404-B46D-63139BE30666}" destId="{B18955EE-AD3A-4E3D-9FEF-544ECEED62DF}" srcOrd="0" destOrd="0" presId="urn:microsoft.com/office/officeart/2005/8/layout/list1"/>
    <dgm:cxn modelId="{EF4F29E8-4CBC-4BD8-8080-FAEDC0F29F5D}" srcId="{641F4176-D432-4091-8F4F-BFDC97E6E4F5}" destId="{DEDA9C14-B638-4F94-957A-146ECE81576D}" srcOrd="2" destOrd="0" parTransId="{6B0712BB-B3FF-4B86-B414-BDE36DA8CA24}" sibTransId="{E801F330-9BF5-4AF4-A337-64240A926687}"/>
    <dgm:cxn modelId="{7EA9AD3C-E7CB-4BD8-AB36-68D9514169DF}" type="presOf" srcId="{7826D3D1-1E55-49D1-8E21-651DB7BCE2D1}" destId="{C9CB2B4B-A7FE-498D-AEE0-DDCFB21C71BA}" srcOrd="1" destOrd="0" presId="urn:microsoft.com/office/officeart/2005/8/layout/list1"/>
    <dgm:cxn modelId="{1DC12834-843B-46BE-A7F6-10B056BA250D}" type="presOf" srcId="{DEDA9C14-B638-4F94-957A-146ECE81576D}" destId="{9353CC9E-4838-47F6-A4AE-DB32F19AE9A9}" srcOrd="1" destOrd="0" presId="urn:microsoft.com/office/officeart/2005/8/layout/list1"/>
    <dgm:cxn modelId="{1CF4F674-7B2D-4901-BAE5-1E6C538E0CC3}" type="presOf" srcId="{7826D3D1-1E55-49D1-8E21-651DB7BCE2D1}" destId="{2FE2961F-CD16-4D43-AF5E-96D62FF318CC}" srcOrd="0" destOrd="0" presId="urn:microsoft.com/office/officeart/2005/8/layout/list1"/>
    <dgm:cxn modelId="{7D77C637-8512-4262-98B1-A8077DC9BEEF}" type="presOf" srcId="{C952BBEC-2353-4813-BC95-97A10E94B133}" destId="{2A30619B-F9B2-46F2-8DE4-29B29BCE1B7E}" srcOrd="1" destOrd="0" presId="urn:microsoft.com/office/officeart/2005/8/layout/list1"/>
    <dgm:cxn modelId="{066EF160-DD88-4861-A74F-CF0FA59F2156}" type="presOf" srcId="{0CA107B5-8050-4F70-A4F4-A107AA07C2BB}" destId="{627A6935-E5A1-4674-9376-B564512A03C2}" srcOrd="0" destOrd="0" presId="urn:microsoft.com/office/officeart/2005/8/layout/list1"/>
    <dgm:cxn modelId="{3EABC079-4F92-4BA0-A610-EA657C9665A3}" srcId="{641F4176-D432-4091-8F4F-BFDC97E6E4F5}" destId="{0CA107B5-8050-4F70-A4F4-A107AA07C2BB}" srcOrd="0" destOrd="0" parTransId="{71FCA3E2-80DA-4DE8-8627-411BF3B76194}" sibTransId="{20BDFA15-C853-4FCC-85C8-14D622185662}"/>
    <dgm:cxn modelId="{AD77AA6F-5E21-410C-87A8-A5F75D9A73F3}" srcId="{641F4176-D432-4091-8F4F-BFDC97E6E4F5}" destId="{7826D3D1-1E55-49D1-8E21-651DB7BCE2D1}" srcOrd="3" destOrd="0" parTransId="{AF7277F2-A37F-402A-9E88-0ADA763534DC}" sibTransId="{8D5BE8AF-34C5-4880-920D-D19D30F9C53C}"/>
    <dgm:cxn modelId="{3EB656F7-790B-415C-BA15-F3E09DAF68EF}" type="presOf" srcId="{F150337C-3675-4404-B46D-63139BE30666}" destId="{8A764B8F-8DB4-42B3-8A46-DDDC1C0FD38E}" srcOrd="1" destOrd="0" presId="urn:microsoft.com/office/officeart/2005/8/layout/list1"/>
    <dgm:cxn modelId="{BC148BEE-D8F3-4F51-882B-C6B5F76E05F1}" type="presOf" srcId="{C952BBEC-2353-4813-BC95-97A10E94B133}" destId="{D3210D68-24D9-4537-AA21-CAC1C3B3B3B9}" srcOrd="0" destOrd="0" presId="urn:microsoft.com/office/officeart/2005/8/layout/list1"/>
    <dgm:cxn modelId="{56033EBE-6D07-4EBA-97BE-069D5F87E69C}" type="presParOf" srcId="{4692F515-698E-442B-B879-32DE419692E8}" destId="{D8AA9DA9-DC14-4A28-82FD-EB94D3D95FC6}" srcOrd="0" destOrd="0" presId="urn:microsoft.com/office/officeart/2005/8/layout/list1"/>
    <dgm:cxn modelId="{DC3EB31C-694F-4CA8-B9D8-2843E55BB79A}" type="presParOf" srcId="{D8AA9DA9-DC14-4A28-82FD-EB94D3D95FC6}" destId="{627A6935-E5A1-4674-9376-B564512A03C2}" srcOrd="0" destOrd="0" presId="urn:microsoft.com/office/officeart/2005/8/layout/list1"/>
    <dgm:cxn modelId="{CE5CE666-5EA6-4B97-962A-39FA7215CBFD}" type="presParOf" srcId="{D8AA9DA9-DC14-4A28-82FD-EB94D3D95FC6}" destId="{E22D537D-5DAD-4287-8D1A-1E9F4E5CA759}" srcOrd="1" destOrd="0" presId="urn:microsoft.com/office/officeart/2005/8/layout/list1"/>
    <dgm:cxn modelId="{24CECC18-9F8F-4CF9-A792-88C6992B8C82}" type="presParOf" srcId="{4692F515-698E-442B-B879-32DE419692E8}" destId="{2E5DC0F6-D41E-42BF-B2D5-291BF316786A}" srcOrd="1" destOrd="0" presId="urn:microsoft.com/office/officeart/2005/8/layout/list1"/>
    <dgm:cxn modelId="{B8C00521-C60F-4FA5-BE18-AD9A6EDB204C}" type="presParOf" srcId="{4692F515-698E-442B-B879-32DE419692E8}" destId="{581FF03E-DC0A-4BEB-B3C4-52D21AEC0FF3}" srcOrd="2" destOrd="0" presId="urn:microsoft.com/office/officeart/2005/8/layout/list1"/>
    <dgm:cxn modelId="{40BFF667-A940-436B-941F-D2A38CB07C59}" type="presParOf" srcId="{4692F515-698E-442B-B879-32DE419692E8}" destId="{2A28DB83-5576-4337-A00F-F22F52D0ADA2}" srcOrd="3" destOrd="0" presId="urn:microsoft.com/office/officeart/2005/8/layout/list1"/>
    <dgm:cxn modelId="{35596800-F89A-4169-959F-AD271562A6CE}" type="presParOf" srcId="{4692F515-698E-442B-B879-32DE419692E8}" destId="{5E094F76-3E18-471C-84B5-B331BC68D5A2}" srcOrd="4" destOrd="0" presId="urn:microsoft.com/office/officeart/2005/8/layout/list1"/>
    <dgm:cxn modelId="{5FD1856C-9FE3-4C6E-AD72-5965F25FEFEC}" type="presParOf" srcId="{5E094F76-3E18-471C-84B5-B331BC68D5A2}" destId="{D3210D68-24D9-4537-AA21-CAC1C3B3B3B9}" srcOrd="0" destOrd="0" presId="urn:microsoft.com/office/officeart/2005/8/layout/list1"/>
    <dgm:cxn modelId="{267B9431-7449-45A7-8718-C5666ED5CD92}" type="presParOf" srcId="{5E094F76-3E18-471C-84B5-B331BC68D5A2}" destId="{2A30619B-F9B2-46F2-8DE4-29B29BCE1B7E}" srcOrd="1" destOrd="0" presId="urn:microsoft.com/office/officeart/2005/8/layout/list1"/>
    <dgm:cxn modelId="{0EBFC9A1-154B-45BB-9C17-2FE4EF43E741}" type="presParOf" srcId="{4692F515-698E-442B-B879-32DE419692E8}" destId="{65BFCEA4-9E56-4127-9622-2E1B88C0F892}" srcOrd="5" destOrd="0" presId="urn:microsoft.com/office/officeart/2005/8/layout/list1"/>
    <dgm:cxn modelId="{E664F9B8-B56E-4994-91A8-18756983DE16}" type="presParOf" srcId="{4692F515-698E-442B-B879-32DE419692E8}" destId="{9B0F2E8C-683B-4D3D-8AD2-1077F8062EA2}" srcOrd="6" destOrd="0" presId="urn:microsoft.com/office/officeart/2005/8/layout/list1"/>
    <dgm:cxn modelId="{D162B05F-27D7-4F34-A4DC-AF73093CF4AD}" type="presParOf" srcId="{4692F515-698E-442B-B879-32DE419692E8}" destId="{6B4AA915-A63A-4814-81E1-2D84618CE443}" srcOrd="7" destOrd="0" presId="urn:microsoft.com/office/officeart/2005/8/layout/list1"/>
    <dgm:cxn modelId="{98EEC487-28CD-4417-85A2-14AA71AE5901}" type="presParOf" srcId="{4692F515-698E-442B-B879-32DE419692E8}" destId="{37747C0F-CD85-46C1-8723-DD224F468441}" srcOrd="8" destOrd="0" presId="urn:microsoft.com/office/officeart/2005/8/layout/list1"/>
    <dgm:cxn modelId="{6AC23097-1215-4BAB-9BC2-F041D5B9548F}" type="presParOf" srcId="{37747C0F-CD85-46C1-8723-DD224F468441}" destId="{B3DDC97F-2CD1-46F0-926E-68097BC60C96}" srcOrd="0" destOrd="0" presId="urn:microsoft.com/office/officeart/2005/8/layout/list1"/>
    <dgm:cxn modelId="{F834B633-9D9D-4887-8DE0-ED1FCBA0B589}" type="presParOf" srcId="{37747C0F-CD85-46C1-8723-DD224F468441}" destId="{9353CC9E-4838-47F6-A4AE-DB32F19AE9A9}" srcOrd="1" destOrd="0" presId="urn:microsoft.com/office/officeart/2005/8/layout/list1"/>
    <dgm:cxn modelId="{E72DF088-61B2-4D9D-BDAD-74A2BE8D8DD1}" type="presParOf" srcId="{4692F515-698E-442B-B879-32DE419692E8}" destId="{D9A7ADD4-0530-48E3-94A6-C239C23A2F24}" srcOrd="9" destOrd="0" presId="urn:microsoft.com/office/officeart/2005/8/layout/list1"/>
    <dgm:cxn modelId="{10ED3405-846F-4D8C-888E-17144E88BBAB}" type="presParOf" srcId="{4692F515-698E-442B-B879-32DE419692E8}" destId="{6F3C2005-43EB-46CD-8D86-1E99CC68BB7C}" srcOrd="10" destOrd="0" presId="urn:microsoft.com/office/officeart/2005/8/layout/list1"/>
    <dgm:cxn modelId="{0C4C0EC1-5F6A-4ABD-A1F3-23B18581C4C7}" type="presParOf" srcId="{4692F515-698E-442B-B879-32DE419692E8}" destId="{8303DC3F-E601-476F-BBD6-9306DCD94EF5}" srcOrd="11" destOrd="0" presId="urn:microsoft.com/office/officeart/2005/8/layout/list1"/>
    <dgm:cxn modelId="{4FCA6845-17E6-4E6D-9F4D-2E95D2F850C7}" type="presParOf" srcId="{4692F515-698E-442B-B879-32DE419692E8}" destId="{2278B5EE-A2BC-4AB8-951A-A5439E84B296}" srcOrd="12" destOrd="0" presId="urn:microsoft.com/office/officeart/2005/8/layout/list1"/>
    <dgm:cxn modelId="{BFF27F2A-A416-46CC-81C4-8E3230F7702B}" type="presParOf" srcId="{2278B5EE-A2BC-4AB8-951A-A5439E84B296}" destId="{2FE2961F-CD16-4D43-AF5E-96D62FF318CC}" srcOrd="0" destOrd="0" presId="urn:microsoft.com/office/officeart/2005/8/layout/list1"/>
    <dgm:cxn modelId="{4BC49F54-E366-4106-8AB8-0FC76EE3CCC5}" type="presParOf" srcId="{2278B5EE-A2BC-4AB8-951A-A5439E84B296}" destId="{C9CB2B4B-A7FE-498D-AEE0-DDCFB21C71BA}" srcOrd="1" destOrd="0" presId="urn:microsoft.com/office/officeart/2005/8/layout/list1"/>
    <dgm:cxn modelId="{2F46710C-33B7-4522-9582-F9D021FC9D60}" type="presParOf" srcId="{4692F515-698E-442B-B879-32DE419692E8}" destId="{76944E2F-7D29-4DF7-BEE3-1B77E0296ED6}" srcOrd="13" destOrd="0" presId="urn:microsoft.com/office/officeart/2005/8/layout/list1"/>
    <dgm:cxn modelId="{625F313F-117D-4C75-A46E-E5EDDFB16A48}" type="presParOf" srcId="{4692F515-698E-442B-B879-32DE419692E8}" destId="{BFBC0201-EAB9-494D-8EDB-2D4EF3E83EAA}" srcOrd="14" destOrd="0" presId="urn:microsoft.com/office/officeart/2005/8/layout/list1"/>
    <dgm:cxn modelId="{36D8F8A6-B06E-412F-A53B-D017A24F38F7}" type="presParOf" srcId="{4692F515-698E-442B-B879-32DE419692E8}" destId="{5AB1E765-3328-48DF-A320-D62A093AA9C1}" srcOrd="15" destOrd="0" presId="urn:microsoft.com/office/officeart/2005/8/layout/list1"/>
    <dgm:cxn modelId="{9373EE08-7BB7-483D-9896-45A47C2C63F3}" type="presParOf" srcId="{4692F515-698E-442B-B879-32DE419692E8}" destId="{82034588-F5C9-4529-8AE1-A4B4D3EA6ABE}" srcOrd="16" destOrd="0" presId="urn:microsoft.com/office/officeart/2005/8/layout/list1"/>
    <dgm:cxn modelId="{D8637BDE-8E56-4C61-AE66-658BFF15F88A}" type="presParOf" srcId="{82034588-F5C9-4529-8AE1-A4B4D3EA6ABE}" destId="{B18955EE-AD3A-4E3D-9FEF-544ECEED62DF}" srcOrd="0" destOrd="0" presId="urn:microsoft.com/office/officeart/2005/8/layout/list1"/>
    <dgm:cxn modelId="{A4DBFF0B-B72A-45F8-B0DA-7D2E47D969F1}" type="presParOf" srcId="{82034588-F5C9-4529-8AE1-A4B4D3EA6ABE}" destId="{8A764B8F-8DB4-42B3-8A46-DDDC1C0FD38E}" srcOrd="1" destOrd="0" presId="urn:microsoft.com/office/officeart/2005/8/layout/list1"/>
    <dgm:cxn modelId="{13F88795-8DA2-4D01-B0D4-C489A6DA40FF}" type="presParOf" srcId="{4692F515-698E-442B-B879-32DE419692E8}" destId="{8FB79E95-AD32-40F7-9D05-814FAC8415B3}" srcOrd="17" destOrd="0" presId="urn:microsoft.com/office/officeart/2005/8/layout/list1"/>
    <dgm:cxn modelId="{E64F2E6F-0DEF-451F-955F-AE5C4E78DA63}" type="presParOf" srcId="{4692F515-698E-442B-B879-32DE419692E8}" destId="{42546D33-8584-4E34-A500-46D9011C954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84D95B-9B46-4F0A-806E-7B5DE64FD26F}" type="doc">
      <dgm:prSet loTypeId="urn:microsoft.com/office/officeart/2005/8/layout/list1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86776B-FA57-4BB8-A86D-E80D8F4D5763}">
      <dgm:prSet phldrT="[Текст]" custT="1"/>
      <dgm:spPr/>
      <dgm:t>
        <a:bodyPr/>
        <a:lstStyle/>
        <a:p>
          <a:r>
            <a:rPr lang="kk-KZ" sz="2000" dirty="0">
              <a:latin typeface="Bahnschrift SemiBold" pitchFamily="34" charset="0"/>
            </a:rPr>
            <a:t>Жай мерзімді</a:t>
          </a:r>
          <a:endParaRPr lang="ru-RU" sz="2000" dirty="0">
            <a:latin typeface="Bahnschrift SemiBold" pitchFamily="34" charset="0"/>
          </a:endParaRPr>
        </a:p>
      </dgm:t>
    </dgm:pt>
    <dgm:pt modelId="{60416BEC-A485-4D45-914E-38A784A42D1F}" type="parTrans" cxnId="{9C11DA68-DFD0-4058-A43A-3512F3F62D72}">
      <dgm:prSet/>
      <dgm:spPr/>
      <dgm:t>
        <a:bodyPr/>
        <a:lstStyle/>
        <a:p>
          <a:endParaRPr lang="ru-RU"/>
        </a:p>
      </dgm:t>
    </dgm:pt>
    <dgm:pt modelId="{529232F9-2A19-40D1-A632-4B1B5CDC79E2}" type="sibTrans" cxnId="{9C11DA68-DFD0-4058-A43A-3512F3F62D72}">
      <dgm:prSet/>
      <dgm:spPr/>
      <dgm:t>
        <a:bodyPr/>
        <a:lstStyle/>
        <a:p>
          <a:endParaRPr lang="ru-RU"/>
        </a:p>
      </dgm:t>
    </dgm:pt>
    <dgm:pt modelId="{B94C983A-2D7F-4779-BEA5-4651B747A19E}">
      <dgm:prSet phldrT="[Текст]" custT="1"/>
      <dgm:spPr/>
      <dgm:t>
        <a:bodyPr/>
        <a:lstStyle/>
        <a:p>
          <a:r>
            <a:rPr lang="kk-KZ" sz="2000" dirty="0">
              <a:latin typeface="Bahnschrift SemiBold" pitchFamily="34" charset="0"/>
            </a:rPr>
            <a:t>Апталық</a:t>
          </a:r>
          <a:endParaRPr lang="ru-RU" sz="2000" dirty="0">
            <a:latin typeface="Bahnschrift SemiBold" pitchFamily="34" charset="0"/>
          </a:endParaRPr>
        </a:p>
      </dgm:t>
    </dgm:pt>
    <dgm:pt modelId="{7E4C7FEE-AF5F-484B-9345-93EF0FB9E519}" type="parTrans" cxnId="{F371E509-0A8B-4D47-9C35-27D6DC0C70EC}">
      <dgm:prSet/>
      <dgm:spPr/>
      <dgm:t>
        <a:bodyPr/>
        <a:lstStyle/>
        <a:p>
          <a:endParaRPr lang="ru-RU"/>
        </a:p>
      </dgm:t>
    </dgm:pt>
    <dgm:pt modelId="{46C63015-C90D-421C-99D3-5A41CB189651}" type="sibTrans" cxnId="{F371E509-0A8B-4D47-9C35-27D6DC0C70EC}">
      <dgm:prSet/>
      <dgm:spPr/>
      <dgm:t>
        <a:bodyPr/>
        <a:lstStyle/>
        <a:p>
          <a:endParaRPr lang="ru-RU"/>
        </a:p>
      </dgm:t>
    </dgm:pt>
    <dgm:pt modelId="{2BDCEF29-E148-4169-BBB2-C33C39B682EA}">
      <dgm:prSet phldrT="[Текст]" custT="1"/>
      <dgm:spPr/>
      <dgm:t>
        <a:bodyPr/>
        <a:lstStyle/>
        <a:p>
          <a:r>
            <a:rPr lang="kk-KZ" sz="2000" dirty="0">
              <a:latin typeface="Bahnschrift SemiBold" pitchFamily="34" charset="0"/>
            </a:rPr>
            <a:t>Айлық</a:t>
          </a:r>
          <a:endParaRPr lang="ru-RU" sz="2000" dirty="0">
            <a:latin typeface="Bahnschrift SemiBold" pitchFamily="34" charset="0"/>
          </a:endParaRPr>
        </a:p>
      </dgm:t>
    </dgm:pt>
    <dgm:pt modelId="{D154CDF9-1C0F-4D16-9395-5F4F3EB181AF}" type="parTrans" cxnId="{12B98677-AD8B-4FD7-AE23-EDF8D0C4A4A2}">
      <dgm:prSet/>
      <dgm:spPr/>
      <dgm:t>
        <a:bodyPr/>
        <a:lstStyle/>
        <a:p>
          <a:endParaRPr lang="ru-RU"/>
        </a:p>
      </dgm:t>
    </dgm:pt>
    <dgm:pt modelId="{A22B7ABD-B3A5-4898-9F10-4C1FFFF1E883}" type="sibTrans" cxnId="{12B98677-AD8B-4FD7-AE23-EDF8D0C4A4A2}">
      <dgm:prSet/>
      <dgm:spPr/>
      <dgm:t>
        <a:bodyPr/>
        <a:lstStyle/>
        <a:p>
          <a:endParaRPr lang="ru-RU"/>
        </a:p>
      </dgm:t>
    </dgm:pt>
    <dgm:pt modelId="{4D37973D-ADE4-46F9-854C-EF0889F96E74}">
      <dgm:prSet custT="1"/>
      <dgm:spPr/>
      <dgm:t>
        <a:bodyPr/>
        <a:lstStyle/>
        <a:p>
          <a:r>
            <a:rPr lang="kk-KZ" sz="2000" dirty="0">
              <a:latin typeface="Bahnschrift SemiBold" pitchFamily="34" charset="0"/>
            </a:rPr>
            <a:t>Мерзімді сыйлықтық</a:t>
          </a:r>
          <a:endParaRPr lang="ru-RU" sz="2000" dirty="0">
            <a:latin typeface="Bahnschrift SemiBold" pitchFamily="34" charset="0"/>
          </a:endParaRPr>
        </a:p>
      </dgm:t>
    </dgm:pt>
    <dgm:pt modelId="{893D41FE-AC12-4AF1-A02F-9B88862DC056}" type="parTrans" cxnId="{2845B3AB-4A0B-4DE5-BA8A-0D624D95E555}">
      <dgm:prSet/>
      <dgm:spPr/>
      <dgm:t>
        <a:bodyPr/>
        <a:lstStyle/>
        <a:p>
          <a:endParaRPr lang="ru-RU"/>
        </a:p>
      </dgm:t>
    </dgm:pt>
    <dgm:pt modelId="{2F72913D-C36B-4123-A210-CC73CCE0F8B7}" type="sibTrans" cxnId="{2845B3AB-4A0B-4DE5-BA8A-0D624D95E555}">
      <dgm:prSet/>
      <dgm:spPr/>
      <dgm:t>
        <a:bodyPr/>
        <a:lstStyle/>
        <a:p>
          <a:endParaRPr lang="ru-RU"/>
        </a:p>
      </dgm:t>
    </dgm:pt>
    <dgm:pt modelId="{E9E750C3-E589-47B7-BF85-72A3D023A4C0}">
      <dgm:prSet custT="1"/>
      <dgm:spPr/>
      <dgm:t>
        <a:bodyPr/>
        <a:lstStyle/>
        <a:p>
          <a:r>
            <a:rPr lang="kk-KZ" sz="2000" dirty="0">
              <a:latin typeface="Bahnschrift SemiBold" pitchFamily="34" charset="0"/>
            </a:rPr>
            <a:t>Сағаттық</a:t>
          </a:r>
          <a:endParaRPr lang="ru-RU" sz="2000" dirty="0">
            <a:latin typeface="Bahnschrift SemiBold" pitchFamily="34" charset="0"/>
          </a:endParaRPr>
        </a:p>
      </dgm:t>
    </dgm:pt>
    <dgm:pt modelId="{11C7B38C-739F-4C99-9598-BC81B6D0154D}" type="parTrans" cxnId="{4E97667E-C3FD-4186-ADBC-69C2906B89C4}">
      <dgm:prSet/>
      <dgm:spPr/>
      <dgm:t>
        <a:bodyPr/>
        <a:lstStyle/>
        <a:p>
          <a:endParaRPr lang="ru-RU"/>
        </a:p>
      </dgm:t>
    </dgm:pt>
    <dgm:pt modelId="{AEA2BA60-C02B-49C5-A908-DEA6166C0061}" type="sibTrans" cxnId="{4E97667E-C3FD-4186-ADBC-69C2906B89C4}">
      <dgm:prSet/>
      <dgm:spPr/>
      <dgm:t>
        <a:bodyPr/>
        <a:lstStyle/>
        <a:p>
          <a:endParaRPr lang="ru-RU"/>
        </a:p>
      </dgm:t>
    </dgm:pt>
    <dgm:pt modelId="{6BACF531-FBC3-4D27-961E-61D8297D076E}">
      <dgm:prSet custT="1"/>
      <dgm:spPr/>
      <dgm:t>
        <a:bodyPr/>
        <a:lstStyle/>
        <a:p>
          <a:r>
            <a:rPr lang="kk-KZ" sz="2000" dirty="0">
              <a:latin typeface="Bahnschrift SemiBold" pitchFamily="34" charset="0"/>
            </a:rPr>
            <a:t>Күндік</a:t>
          </a:r>
          <a:endParaRPr lang="ru-RU" sz="2000" dirty="0">
            <a:latin typeface="Bahnschrift SemiBold" pitchFamily="34" charset="0"/>
          </a:endParaRPr>
        </a:p>
      </dgm:t>
    </dgm:pt>
    <dgm:pt modelId="{8AAB9EBB-5E9D-421E-BDC1-E8F8A866BEE4}" type="parTrans" cxnId="{8F02505D-2652-4DD7-AE9A-C9C6C5C9CEC7}">
      <dgm:prSet/>
      <dgm:spPr/>
      <dgm:t>
        <a:bodyPr/>
        <a:lstStyle/>
        <a:p>
          <a:endParaRPr lang="ru-RU"/>
        </a:p>
      </dgm:t>
    </dgm:pt>
    <dgm:pt modelId="{83CED262-74E4-4BDF-9CCD-DB6B4F8A25EC}" type="sibTrans" cxnId="{8F02505D-2652-4DD7-AE9A-C9C6C5C9CEC7}">
      <dgm:prSet/>
      <dgm:spPr/>
      <dgm:t>
        <a:bodyPr/>
        <a:lstStyle/>
        <a:p>
          <a:endParaRPr lang="ru-RU"/>
        </a:p>
      </dgm:t>
    </dgm:pt>
    <dgm:pt modelId="{C8784064-9324-4B3D-A606-23140D1DA399}" type="pres">
      <dgm:prSet presAssocID="{4F84D95B-9B46-4F0A-806E-7B5DE64FD26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2D833B3-8133-4F6E-8D4D-95DE86076A83}" type="pres">
      <dgm:prSet presAssocID="{9586776B-FA57-4BB8-A86D-E80D8F4D5763}" presName="parentLin" presStyleCnt="0"/>
      <dgm:spPr/>
    </dgm:pt>
    <dgm:pt modelId="{0301907F-0F9D-417E-8276-3A435EC8E3C4}" type="pres">
      <dgm:prSet presAssocID="{9586776B-FA57-4BB8-A86D-E80D8F4D5763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4AF35D15-2D6E-406B-857E-9F4B54462FBB}" type="pres">
      <dgm:prSet presAssocID="{9586776B-FA57-4BB8-A86D-E80D8F4D5763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9F6EB5-F87A-429C-9E1B-8F7727D3B6AE}" type="pres">
      <dgm:prSet presAssocID="{9586776B-FA57-4BB8-A86D-E80D8F4D5763}" presName="negativeSpace" presStyleCnt="0"/>
      <dgm:spPr/>
    </dgm:pt>
    <dgm:pt modelId="{68D7E1D6-A463-4555-9A33-567155F501D8}" type="pres">
      <dgm:prSet presAssocID="{9586776B-FA57-4BB8-A86D-E80D8F4D5763}" presName="childText" presStyleLbl="conFgAcc1" presStyleIdx="0" presStyleCnt="6">
        <dgm:presLayoutVars>
          <dgm:bulletEnabled val="1"/>
        </dgm:presLayoutVars>
      </dgm:prSet>
      <dgm:spPr/>
    </dgm:pt>
    <dgm:pt modelId="{EEEA145D-6F53-46C8-B470-57CF286B9F76}" type="pres">
      <dgm:prSet presAssocID="{529232F9-2A19-40D1-A632-4B1B5CDC79E2}" presName="spaceBetweenRectangles" presStyleCnt="0"/>
      <dgm:spPr/>
    </dgm:pt>
    <dgm:pt modelId="{E580A76B-A0D6-4C5C-B212-702CB1A3ABEC}" type="pres">
      <dgm:prSet presAssocID="{4D37973D-ADE4-46F9-854C-EF0889F96E74}" presName="parentLin" presStyleCnt="0"/>
      <dgm:spPr/>
    </dgm:pt>
    <dgm:pt modelId="{3E7775F7-AA54-471D-9B52-73AD9B77511B}" type="pres">
      <dgm:prSet presAssocID="{4D37973D-ADE4-46F9-854C-EF0889F96E74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684958D5-9F88-4759-AD1D-2E6ABBDAB948}" type="pres">
      <dgm:prSet presAssocID="{4D37973D-ADE4-46F9-854C-EF0889F96E74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7697DE-404F-4054-B7A8-BF6AC7F5BF03}" type="pres">
      <dgm:prSet presAssocID="{4D37973D-ADE4-46F9-854C-EF0889F96E74}" presName="negativeSpace" presStyleCnt="0"/>
      <dgm:spPr/>
    </dgm:pt>
    <dgm:pt modelId="{52706807-23BF-4B45-9D46-0EDA2AB98C40}" type="pres">
      <dgm:prSet presAssocID="{4D37973D-ADE4-46F9-854C-EF0889F96E74}" presName="childText" presStyleLbl="conFgAcc1" presStyleIdx="1" presStyleCnt="6">
        <dgm:presLayoutVars>
          <dgm:bulletEnabled val="1"/>
        </dgm:presLayoutVars>
      </dgm:prSet>
      <dgm:spPr/>
    </dgm:pt>
    <dgm:pt modelId="{ACA06A2D-CACE-456A-800B-C5FBA24250D1}" type="pres">
      <dgm:prSet presAssocID="{2F72913D-C36B-4123-A210-CC73CCE0F8B7}" presName="spaceBetweenRectangles" presStyleCnt="0"/>
      <dgm:spPr/>
    </dgm:pt>
    <dgm:pt modelId="{2B00CAB6-5DBF-4C5F-8EA9-29788F7BE3D5}" type="pres">
      <dgm:prSet presAssocID="{E9E750C3-E589-47B7-BF85-72A3D023A4C0}" presName="parentLin" presStyleCnt="0"/>
      <dgm:spPr/>
    </dgm:pt>
    <dgm:pt modelId="{FADE4B8B-E7C5-4F70-9629-5796172422AE}" type="pres">
      <dgm:prSet presAssocID="{E9E750C3-E589-47B7-BF85-72A3D023A4C0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893C2492-0B2B-426B-BA02-6E79B94D0ED3}" type="pres">
      <dgm:prSet presAssocID="{E9E750C3-E589-47B7-BF85-72A3D023A4C0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D7931B-CCB3-493D-ACBD-28D16DE030F1}" type="pres">
      <dgm:prSet presAssocID="{E9E750C3-E589-47B7-BF85-72A3D023A4C0}" presName="negativeSpace" presStyleCnt="0"/>
      <dgm:spPr/>
    </dgm:pt>
    <dgm:pt modelId="{D34AB2A7-6A79-437F-A284-1D9311C37153}" type="pres">
      <dgm:prSet presAssocID="{E9E750C3-E589-47B7-BF85-72A3D023A4C0}" presName="childText" presStyleLbl="conFgAcc1" presStyleIdx="2" presStyleCnt="6">
        <dgm:presLayoutVars>
          <dgm:bulletEnabled val="1"/>
        </dgm:presLayoutVars>
      </dgm:prSet>
      <dgm:spPr/>
    </dgm:pt>
    <dgm:pt modelId="{775246D3-595E-461A-B29E-9AC5189A616E}" type="pres">
      <dgm:prSet presAssocID="{AEA2BA60-C02B-49C5-A908-DEA6166C0061}" presName="spaceBetweenRectangles" presStyleCnt="0"/>
      <dgm:spPr/>
    </dgm:pt>
    <dgm:pt modelId="{2135424F-5E93-4E74-869B-25A10C35A4E2}" type="pres">
      <dgm:prSet presAssocID="{6BACF531-FBC3-4D27-961E-61D8297D076E}" presName="parentLin" presStyleCnt="0"/>
      <dgm:spPr/>
    </dgm:pt>
    <dgm:pt modelId="{07564277-1906-4876-9F44-BDC081FD4826}" type="pres">
      <dgm:prSet presAssocID="{6BACF531-FBC3-4D27-961E-61D8297D076E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84AAB90D-3B9B-4F8C-A6FE-07C1971D7A73}" type="pres">
      <dgm:prSet presAssocID="{6BACF531-FBC3-4D27-961E-61D8297D076E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EE47BE-B184-4DC2-A75C-93AFC797ECB8}" type="pres">
      <dgm:prSet presAssocID="{6BACF531-FBC3-4D27-961E-61D8297D076E}" presName="negativeSpace" presStyleCnt="0"/>
      <dgm:spPr/>
    </dgm:pt>
    <dgm:pt modelId="{89652A96-5662-43F5-ACC0-8407F097DA1B}" type="pres">
      <dgm:prSet presAssocID="{6BACF531-FBC3-4D27-961E-61D8297D076E}" presName="childText" presStyleLbl="conFgAcc1" presStyleIdx="3" presStyleCnt="6">
        <dgm:presLayoutVars>
          <dgm:bulletEnabled val="1"/>
        </dgm:presLayoutVars>
      </dgm:prSet>
      <dgm:spPr/>
    </dgm:pt>
    <dgm:pt modelId="{D3C22D40-315D-4EF7-BCB4-0883BD5DC2CF}" type="pres">
      <dgm:prSet presAssocID="{83CED262-74E4-4BDF-9CCD-DB6B4F8A25EC}" presName="spaceBetweenRectangles" presStyleCnt="0"/>
      <dgm:spPr/>
    </dgm:pt>
    <dgm:pt modelId="{7D18775D-0AE0-434F-92B2-81111770DB04}" type="pres">
      <dgm:prSet presAssocID="{B94C983A-2D7F-4779-BEA5-4651B747A19E}" presName="parentLin" presStyleCnt="0"/>
      <dgm:spPr/>
    </dgm:pt>
    <dgm:pt modelId="{4ACC879B-26A2-4C91-98DF-66E6574B40BD}" type="pres">
      <dgm:prSet presAssocID="{B94C983A-2D7F-4779-BEA5-4651B747A19E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6DEB0086-9374-4205-A77F-63EBE11E5B37}" type="pres">
      <dgm:prSet presAssocID="{B94C983A-2D7F-4779-BEA5-4651B747A19E}" presName="parentText" presStyleLbl="node1" presStyleIdx="4" presStyleCnt="6" custLinFactNeighborX="443" custLinFactNeighborY="31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710BC2-F6EB-4CC2-9D59-DE2A5B0D7BC6}" type="pres">
      <dgm:prSet presAssocID="{B94C983A-2D7F-4779-BEA5-4651B747A19E}" presName="negativeSpace" presStyleCnt="0"/>
      <dgm:spPr/>
    </dgm:pt>
    <dgm:pt modelId="{592DF702-D5C1-4263-AABB-C943918FBDF3}" type="pres">
      <dgm:prSet presAssocID="{B94C983A-2D7F-4779-BEA5-4651B747A19E}" presName="childText" presStyleLbl="conFgAcc1" presStyleIdx="4" presStyleCnt="6">
        <dgm:presLayoutVars>
          <dgm:bulletEnabled val="1"/>
        </dgm:presLayoutVars>
      </dgm:prSet>
      <dgm:spPr/>
    </dgm:pt>
    <dgm:pt modelId="{99976FB7-4A6C-4213-8C3A-A5F89730F01A}" type="pres">
      <dgm:prSet presAssocID="{46C63015-C90D-421C-99D3-5A41CB189651}" presName="spaceBetweenRectangles" presStyleCnt="0"/>
      <dgm:spPr/>
    </dgm:pt>
    <dgm:pt modelId="{95929EC7-B05C-4A9F-AABF-E00B3ECF82B4}" type="pres">
      <dgm:prSet presAssocID="{2BDCEF29-E148-4169-BBB2-C33C39B682EA}" presName="parentLin" presStyleCnt="0"/>
      <dgm:spPr/>
    </dgm:pt>
    <dgm:pt modelId="{7B75FC50-C546-484C-903E-026631A0E929}" type="pres">
      <dgm:prSet presAssocID="{2BDCEF29-E148-4169-BBB2-C33C39B682EA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90CE5591-CA7D-4A40-A127-EDAC9BC19763}" type="pres">
      <dgm:prSet presAssocID="{2BDCEF29-E148-4169-BBB2-C33C39B682EA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D20ED0-CF1D-4CF8-B8EE-3778E9C62B37}" type="pres">
      <dgm:prSet presAssocID="{2BDCEF29-E148-4169-BBB2-C33C39B682EA}" presName="negativeSpace" presStyleCnt="0"/>
      <dgm:spPr/>
    </dgm:pt>
    <dgm:pt modelId="{FB4C16C3-A50E-4FA1-A7D7-719BF26FDD7A}" type="pres">
      <dgm:prSet presAssocID="{2BDCEF29-E148-4169-BBB2-C33C39B682EA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40E4BB82-E713-44B3-917D-3CE08BB826F9}" type="presOf" srcId="{B94C983A-2D7F-4779-BEA5-4651B747A19E}" destId="{4ACC879B-26A2-4C91-98DF-66E6574B40BD}" srcOrd="0" destOrd="0" presId="urn:microsoft.com/office/officeart/2005/8/layout/list1"/>
    <dgm:cxn modelId="{2BD7FE8C-5A3D-48EB-BA61-5C1FB5FB4D78}" type="presOf" srcId="{2BDCEF29-E148-4169-BBB2-C33C39B682EA}" destId="{7B75FC50-C546-484C-903E-026631A0E929}" srcOrd="0" destOrd="0" presId="urn:microsoft.com/office/officeart/2005/8/layout/list1"/>
    <dgm:cxn modelId="{F371E509-0A8B-4D47-9C35-27D6DC0C70EC}" srcId="{4F84D95B-9B46-4F0A-806E-7B5DE64FD26F}" destId="{B94C983A-2D7F-4779-BEA5-4651B747A19E}" srcOrd="4" destOrd="0" parTransId="{7E4C7FEE-AF5F-484B-9345-93EF0FB9E519}" sibTransId="{46C63015-C90D-421C-99D3-5A41CB189651}"/>
    <dgm:cxn modelId="{6AB66077-5E24-4754-A1E6-FEE4B4C34A6E}" type="presOf" srcId="{4D37973D-ADE4-46F9-854C-EF0889F96E74}" destId="{3E7775F7-AA54-471D-9B52-73AD9B77511B}" srcOrd="0" destOrd="0" presId="urn:microsoft.com/office/officeart/2005/8/layout/list1"/>
    <dgm:cxn modelId="{19D10809-6CD4-4E54-8CD4-EBC65ACB5DB9}" type="presOf" srcId="{E9E750C3-E589-47B7-BF85-72A3D023A4C0}" destId="{FADE4B8B-E7C5-4F70-9629-5796172422AE}" srcOrd="0" destOrd="0" presId="urn:microsoft.com/office/officeart/2005/8/layout/list1"/>
    <dgm:cxn modelId="{E2E47509-5A9A-4A3C-9852-19AA5CED2B1F}" type="presOf" srcId="{6BACF531-FBC3-4D27-961E-61D8297D076E}" destId="{84AAB90D-3B9B-4F8C-A6FE-07C1971D7A73}" srcOrd="1" destOrd="0" presId="urn:microsoft.com/office/officeart/2005/8/layout/list1"/>
    <dgm:cxn modelId="{76CF51D8-50D9-48EC-A273-62367061F648}" type="presOf" srcId="{9586776B-FA57-4BB8-A86D-E80D8F4D5763}" destId="{4AF35D15-2D6E-406B-857E-9F4B54462FBB}" srcOrd="1" destOrd="0" presId="urn:microsoft.com/office/officeart/2005/8/layout/list1"/>
    <dgm:cxn modelId="{12B98677-AD8B-4FD7-AE23-EDF8D0C4A4A2}" srcId="{4F84D95B-9B46-4F0A-806E-7B5DE64FD26F}" destId="{2BDCEF29-E148-4169-BBB2-C33C39B682EA}" srcOrd="5" destOrd="0" parTransId="{D154CDF9-1C0F-4D16-9395-5F4F3EB181AF}" sibTransId="{A22B7ABD-B3A5-4898-9F10-4C1FFFF1E883}"/>
    <dgm:cxn modelId="{D9F47237-BA2B-491A-AA8E-1C31FAEA4382}" type="presOf" srcId="{4D37973D-ADE4-46F9-854C-EF0889F96E74}" destId="{684958D5-9F88-4759-AD1D-2E6ABBDAB948}" srcOrd="1" destOrd="0" presId="urn:microsoft.com/office/officeart/2005/8/layout/list1"/>
    <dgm:cxn modelId="{4FBF68C7-D5EC-4E2C-80E8-7C0FB1D62563}" type="presOf" srcId="{2BDCEF29-E148-4169-BBB2-C33C39B682EA}" destId="{90CE5591-CA7D-4A40-A127-EDAC9BC19763}" srcOrd="1" destOrd="0" presId="urn:microsoft.com/office/officeart/2005/8/layout/list1"/>
    <dgm:cxn modelId="{2845B3AB-4A0B-4DE5-BA8A-0D624D95E555}" srcId="{4F84D95B-9B46-4F0A-806E-7B5DE64FD26F}" destId="{4D37973D-ADE4-46F9-854C-EF0889F96E74}" srcOrd="1" destOrd="0" parTransId="{893D41FE-AC12-4AF1-A02F-9B88862DC056}" sibTransId="{2F72913D-C36B-4123-A210-CC73CCE0F8B7}"/>
    <dgm:cxn modelId="{5B933275-0423-4929-B18A-B144F68C1BEE}" type="presOf" srcId="{9586776B-FA57-4BB8-A86D-E80D8F4D5763}" destId="{0301907F-0F9D-417E-8276-3A435EC8E3C4}" srcOrd="0" destOrd="0" presId="urn:microsoft.com/office/officeart/2005/8/layout/list1"/>
    <dgm:cxn modelId="{48B65645-F983-4322-9C7A-35209AD16B1B}" type="presOf" srcId="{6BACF531-FBC3-4D27-961E-61D8297D076E}" destId="{07564277-1906-4876-9F44-BDC081FD4826}" srcOrd="0" destOrd="0" presId="urn:microsoft.com/office/officeart/2005/8/layout/list1"/>
    <dgm:cxn modelId="{0FAB3282-359A-4FDF-B18F-4FF548DC4203}" type="presOf" srcId="{E9E750C3-E589-47B7-BF85-72A3D023A4C0}" destId="{893C2492-0B2B-426B-BA02-6E79B94D0ED3}" srcOrd="1" destOrd="0" presId="urn:microsoft.com/office/officeart/2005/8/layout/list1"/>
    <dgm:cxn modelId="{4E97667E-C3FD-4186-ADBC-69C2906B89C4}" srcId="{4F84D95B-9B46-4F0A-806E-7B5DE64FD26F}" destId="{E9E750C3-E589-47B7-BF85-72A3D023A4C0}" srcOrd="2" destOrd="0" parTransId="{11C7B38C-739F-4C99-9598-BC81B6D0154D}" sibTransId="{AEA2BA60-C02B-49C5-A908-DEA6166C0061}"/>
    <dgm:cxn modelId="{9C11DA68-DFD0-4058-A43A-3512F3F62D72}" srcId="{4F84D95B-9B46-4F0A-806E-7B5DE64FD26F}" destId="{9586776B-FA57-4BB8-A86D-E80D8F4D5763}" srcOrd="0" destOrd="0" parTransId="{60416BEC-A485-4D45-914E-38A784A42D1F}" sibTransId="{529232F9-2A19-40D1-A632-4B1B5CDC79E2}"/>
    <dgm:cxn modelId="{8F02505D-2652-4DD7-AE9A-C9C6C5C9CEC7}" srcId="{4F84D95B-9B46-4F0A-806E-7B5DE64FD26F}" destId="{6BACF531-FBC3-4D27-961E-61D8297D076E}" srcOrd="3" destOrd="0" parTransId="{8AAB9EBB-5E9D-421E-BDC1-E8F8A866BEE4}" sibTransId="{83CED262-74E4-4BDF-9CCD-DB6B4F8A25EC}"/>
    <dgm:cxn modelId="{A67C9FB8-4B6A-4705-A5A9-7C97E8924F65}" type="presOf" srcId="{4F84D95B-9B46-4F0A-806E-7B5DE64FD26F}" destId="{C8784064-9324-4B3D-A606-23140D1DA399}" srcOrd="0" destOrd="0" presId="urn:microsoft.com/office/officeart/2005/8/layout/list1"/>
    <dgm:cxn modelId="{9440B263-61CD-4633-948B-0CB76C97AC55}" type="presOf" srcId="{B94C983A-2D7F-4779-BEA5-4651B747A19E}" destId="{6DEB0086-9374-4205-A77F-63EBE11E5B37}" srcOrd="1" destOrd="0" presId="urn:microsoft.com/office/officeart/2005/8/layout/list1"/>
    <dgm:cxn modelId="{E2B0888A-05FA-453E-8A90-BA3C363F6685}" type="presParOf" srcId="{C8784064-9324-4B3D-A606-23140D1DA399}" destId="{52D833B3-8133-4F6E-8D4D-95DE86076A83}" srcOrd="0" destOrd="0" presId="urn:microsoft.com/office/officeart/2005/8/layout/list1"/>
    <dgm:cxn modelId="{E0FCA6DE-D46A-49B5-BD7B-A00D345E9042}" type="presParOf" srcId="{52D833B3-8133-4F6E-8D4D-95DE86076A83}" destId="{0301907F-0F9D-417E-8276-3A435EC8E3C4}" srcOrd="0" destOrd="0" presId="urn:microsoft.com/office/officeart/2005/8/layout/list1"/>
    <dgm:cxn modelId="{B574C946-0419-40EA-96F5-0949FD22B797}" type="presParOf" srcId="{52D833B3-8133-4F6E-8D4D-95DE86076A83}" destId="{4AF35D15-2D6E-406B-857E-9F4B54462FBB}" srcOrd="1" destOrd="0" presId="urn:microsoft.com/office/officeart/2005/8/layout/list1"/>
    <dgm:cxn modelId="{37A86474-687D-4BEB-8C05-9D1492BC3318}" type="presParOf" srcId="{C8784064-9324-4B3D-A606-23140D1DA399}" destId="{D99F6EB5-F87A-429C-9E1B-8F7727D3B6AE}" srcOrd="1" destOrd="0" presId="urn:microsoft.com/office/officeart/2005/8/layout/list1"/>
    <dgm:cxn modelId="{3FB553B3-AC8D-425F-A0F2-8B2DA0C3D8DA}" type="presParOf" srcId="{C8784064-9324-4B3D-A606-23140D1DA399}" destId="{68D7E1D6-A463-4555-9A33-567155F501D8}" srcOrd="2" destOrd="0" presId="urn:microsoft.com/office/officeart/2005/8/layout/list1"/>
    <dgm:cxn modelId="{11432830-B049-46D6-ADFE-71FF592C7B06}" type="presParOf" srcId="{C8784064-9324-4B3D-A606-23140D1DA399}" destId="{EEEA145D-6F53-46C8-B470-57CF286B9F76}" srcOrd="3" destOrd="0" presId="urn:microsoft.com/office/officeart/2005/8/layout/list1"/>
    <dgm:cxn modelId="{53899634-6D53-4E5E-AF5C-D4E7DF242AD6}" type="presParOf" srcId="{C8784064-9324-4B3D-A606-23140D1DA399}" destId="{E580A76B-A0D6-4C5C-B212-702CB1A3ABEC}" srcOrd="4" destOrd="0" presId="urn:microsoft.com/office/officeart/2005/8/layout/list1"/>
    <dgm:cxn modelId="{20E5CDE8-7947-49C7-B4EC-B63D9FEDA288}" type="presParOf" srcId="{E580A76B-A0D6-4C5C-B212-702CB1A3ABEC}" destId="{3E7775F7-AA54-471D-9B52-73AD9B77511B}" srcOrd="0" destOrd="0" presId="urn:microsoft.com/office/officeart/2005/8/layout/list1"/>
    <dgm:cxn modelId="{741F7819-1E37-452B-9DBB-1EF0C49867E4}" type="presParOf" srcId="{E580A76B-A0D6-4C5C-B212-702CB1A3ABEC}" destId="{684958D5-9F88-4759-AD1D-2E6ABBDAB948}" srcOrd="1" destOrd="0" presId="urn:microsoft.com/office/officeart/2005/8/layout/list1"/>
    <dgm:cxn modelId="{411F4D30-FC98-468E-BFDC-38477230F51E}" type="presParOf" srcId="{C8784064-9324-4B3D-A606-23140D1DA399}" destId="{6A7697DE-404F-4054-B7A8-BF6AC7F5BF03}" srcOrd="5" destOrd="0" presId="urn:microsoft.com/office/officeart/2005/8/layout/list1"/>
    <dgm:cxn modelId="{DC24A2BE-3B63-49B0-B58E-0988D240CD94}" type="presParOf" srcId="{C8784064-9324-4B3D-A606-23140D1DA399}" destId="{52706807-23BF-4B45-9D46-0EDA2AB98C40}" srcOrd="6" destOrd="0" presId="urn:microsoft.com/office/officeart/2005/8/layout/list1"/>
    <dgm:cxn modelId="{D13CE7B2-5CD2-4A5D-BB9B-5C3F41229666}" type="presParOf" srcId="{C8784064-9324-4B3D-A606-23140D1DA399}" destId="{ACA06A2D-CACE-456A-800B-C5FBA24250D1}" srcOrd="7" destOrd="0" presId="urn:microsoft.com/office/officeart/2005/8/layout/list1"/>
    <dgm:cxn modelId="{142E9447-5769-480E-BD9D-94584FC07C82}" type="presParOf" srcId="{C8784064-9324-4B3D-A606-23140D1DA399}" destId="{2B00CAB6-5DBF-4C5F-8EA9-29788F7BE3D5}" srcOrd="8" destOrd="0" presId="urn:microsoft.com/office/officeart/2005/8/layout/list1"/>
    <dgm:cxn modelId="{375DF1A0-8897-43E6-A0F8-F500B0B73D2E}" type="presParOf" srcId="{2B00CAB6-5DBF-4C5F-8EA9-29788F7BE3D5}" destId="{FADE4B8B-E7C5-4F70-9629-5796172422AE}" srcOrd="0" destOrd="0" presId="urn:microsoft.com/office/officeart/2005/8/layout/list1"/>
    <dgm:cxn modelId="{17E696CB-73AC-4D18-923B-7ED0B956005C}" type="presParOf" srcId="{2B00CAB6-5DBF-4C5F-8EA9-29788F7BE3D5}" destId="{893C2492-0B2B-426B-BA02-6E79B94D0ED3}" srcOrd="1" destOrd="0" presId="urn:microsoft.com/office/officeart/2005/8/layout/list1"/>
    <dgm:cxn modelId="{43D37814-7895-4F21-B568-5CB69EDCDD6B}" type="presParOf" srcId="{C8784064-9324-4B3D-A606-23140D1DA399}" destId="{0AD7931B-CCB3-493D-ACBD-28D16DE030F1}" srcOrd="9" destOrd="0" presId="urn:microsoft.com/office/officeart/2005/8/layout/list1"/>
    <dgm:cxn modelId="{701AE708-EDC6-4A1B-9E96-72A8A0C4F531}" type="presParOf" srcId="{C8784064-9324-4B3D-A606-23140D1DA399}" destId="{D34AB2A7-6A79-437F-A284-1D9311C37153}" srcOrd="10" destOrd="0" presId="urn:microsoft.com/office/officeart/2005/8/layout/list1"/>
    <dgm:cxn modelId="{5BBF610B-FD08-444B-BBBA-A412CF815D93}" type="presParOf" srcId="{C8784064-9324-4B3D-A606-23140D1DA399}" destId="{775246D3-595E-461A-B29E-9AC5189A616E}" srcOrd="11" destOrd="0" presId="urn:microsoft.com/office/officeart/2005/8/layout/list1"/>
    <dgm:cxn modelId="{24EF6AF7-A6FB-463C-8FD3-6CC5DAA574F8}" type="presParOf" srcId="{C8784064-9324-4B3D-A606-23140D1DA399}" destId="{2135424F-5E93-4E74-869B-25A10C35A4E2}" srcOrd="12" destOrd="0" presId="urn:microsoft.com/office/officeart/2005/8/layout/list1"/>
    <dgm:cxn modelId="{3240BBB5-866A-4B45-AC5C-47E220186AB7}" type="presParOf" srcId="{2135424F-5E93-4E74-869B-25A10C35A4E2}" destId="{07564277-1906-4876-9F44-BDC081FD4826}" srcOrd="0" destOrd="0" presId="urn:microsoft.com/office/officeart/2005/8/layout/list1"/>
    <dgm:cxn modelId="{B4F7C4F0-BB5C-4A6D-9FC8-77E45F762EDC}" type="presParOf" srcId="{2135424F-5E93-4E74-869B-25A10C35A4E2}" destId="{84AAB90D-3B9B-4F8C-A6FE-07C1971D7A73}" srcOrd="1" destOrd="0" presId="urn:microsoft.com/office/officeart/2005/8/layout/list1"/>
    <dgm:cxn modelId="{BCBB6F8C-EB57-4FBA-8820-660205732C0A}" type="presParOf" srcId="{C8784064-9324-4B3D-A606-23140D1DA399}" destId="{3FEE47BE-B184-4DC2-A75C-93AFC797ECB8}" srcOrd="13" destOrd="0" presId="urn:microsoft.com/office/officeart/2005/8/layout/list1"/>
    <dgm:cxn modelId="{8A0372FD-77EA-4406-BDE9-66B07A4E9FCA}" type="presParOf" srcId="{C8784064-9324-4B3D-A606-23140D1DA399}" destId="{89652A96-5662-43F5-ACC0-8407F097DA1B}" srcOrd="14" destOrd="0" presId="urn:microsoft.com/office/officeart/2005/8/layout/list1"/>
    <dgm:cxn modelId="{471AE7FD-E540-4D5D-A07E-1B693F8E0E8B}" type="presParOf" srcId="{C8784064-9324-4B3D-A606-23140D1DA399}" destId="{D3C22D40-315D-4EF7-BCB4-0883BD5DC2CF}" srcOrd="15" destOrd="0" presId="urn:microsoft.com/office/officeart/2005/8/layout/list1"/>
    <dgm:cxn modelId="{71E5EA57-4E25-43C9-A6AC-EC8CBC3A3020}" type="presParOf" srcId="{C8784064-9324-4B3D-A606-23140D1DA399}" destId="{7D18775D-0AE0-434F-92B2-81111770DB04}" srcOrd="16" destOrd="0" presId="urn:microsoft.com/office/officeart/2005/8/layout/list1"/>
    <dgm:cxn modelId="{EE2B27A1-6425-48A9-AD9F-5AD58B462F32}" type="presParOf" srcId="{7D18775D-0AE0-434F-92B2-81111770DB04}" destId="{4ACC879B-26A2-4C91-98DF-66E6574B40BD}" srcOrd="0" destOrd="0" presId="urn:microsoft.com/office/officeart/2005/8/layout/list1"/>
    <dgm:cxn modelId="{AF7A3288-E0C4-4CFD-A0D8-510F9D06D82B}" type="presParOf" srcId="{7D18775D-0AE0-434F-92B2-81111770DB04}" destId="{6DEB0086-9374-4205-A77F-63EBE11E5B37}" srcOrd="1" destOrd="0" presId="urn:microsoft.com/office/officeart/2005/8/layout/list1"/>
    <dgm:cxn modelId="{FB919B45-4D28-4003-A1B9-6356D0E95098}" type="presParOf" srcId="{C8784064-9324-4B3D-A606-23140D1DA399}" destId="{90710BC2-F6EB-4CC2-9D59-DE2A5B0D7BC6}" srcOrd="17" destOrd="0" presId="urn:microsoft.com/office/officeart/2005/8/layout/list1"/>
    <dgm:cxn modelId="{CB0DF37E-3BF9-4BC0-9259-E759E88D10A6}" type="presParOf" srcId="{C8784064-9324-4B3D-A606-23140D1DA399}" destId="{592DF702-D5C1-4263-AABB-C943918FBDF3}" srcOrd="18" destOrd="0" presId="urn:microsoft.com/office/officeart/2005/8/layout/list1"/>
    <dgm:cxn modelId="{DEB71497-F13C-41B3-96BB-944C291CD6E2}" type="presParOf" srcId="{C8784064-9324-4B3D-A606-23140D1DA399}" destId="{99976FB7-4A6C-4213-8C3A-A5F89730F01A}" srcOrd="19" destOrd="0" presId="urn:microsoft.com/office/officeart/2005/8/layout/list1"/>
    <dgm:cxn modelId="{BCF4C22D-8D74-477B-BC5B-47CD2D8F0D42}" type="presParOf" srcId="{C8784064-9324-4B3D-A606-23140D1DA399}" destId="{95929EC7-B05C-4A9F-AABF-E00B3ECF82B4}" srcOrd="20" destOrd="0" presId="urn:microsoft.com/office/officeart/2005/8/layout/list1"/>
    <dgm:cxn modelId="{4FB86A68-1FF0-44EE-BD77-77BBC5EF966B}" type="presParOf" srcId="{95929EC7-B05C-4A9F-AABF-E00B3ECF82B4}" destId="{7B75FC50-C546-484C-903E-026631A0E929}" srcOrd="0" destOrd="0" presId="urn:microsoft.com/office/officeart/2005/8/layout/list1"/>
    <dgm:cxn modelId="{433AB27F-397B-4955-9CE9-47E148EC11EC}" type="presParOf" srcId="{95929EC7-B05C-4A9F-AABF-E00B3ECF82B4}" destId="{90CE5591-CA7D-4A40-A127-EDAC9BC19763}" srcOrd="1" destOrd="0" presId="urn:microsoft.com/office/officeart/2005/8/layout/list1"/>
    <dgm:cxn modelId="{99326D3B-2A3C-4D82-9603-9F463464F1FF}" type="presParOf" srcId="{C8784064-9324-4B3D-A606-23140D1DA399}" destId="{77D20ED0-CF1D-4CF8-B8EE-3778E9C62B37}" srcOrd="21" destOrd="0" presId="urn:microsoft.com/office/officeart/2005/8/layout/list1"/>
    <dgm:cxn modelId="{F471D292-BE6C-44B5-8CC0-2F5B502BC3B9}" type="presParOf" srcId="{C8784064-9324-4B3D-A606-23140D1DA399}" destId="{FB4C16C3-A50E-4FA1-A7D7-719BF26FDD7A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1FF03E-DC0A-4BEB-B3C4-52D21AEC0FF3}">
      <dsp:nvSpPr>
        <dsp:cNvPr id="0" name=""/>
        <dsp:cNvSpPr/>
      </dsp:nvSpPr>
      <dsp:spPr>
        <a:xfrm>
          <a:off x="0" y="242245"/>
          <a:ext cx="5442516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2D537D-5DAD-4287-8D1A-1E9F4E5CA759}">
      <dsp:nvSpPr>
        <dsp:cNvPr id="0" name=""/>
        <dsp:cNvSpPr/>
      </dsp:nvSpPr>
      <dsp:spPr>
        <a:xfrm>
          <a:off x="272125" y="44721"/>
          <a:ext cx="3809761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4000" tIns="0" rIns="14400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>
              <a:latin typeface="Bahnschrift SemiBold" pitchFamily="34" charset="0"/>
            </a:rPr>
            <a:t>Жай кесімді</a:t>
          </a:r>
          <a:endParaRPr lang="ru-RU" sz="2400" kern="1200" dirty="0">
            <a:latin typeface="Bahnschrift SemiBold" pitchFamily="34" charset="0"/>
          </a:endParaRPr>
        </a:p>
      </dsp:txBody>
      <dsp:txXfrm>
        <a:off x="295182" y="67778"/>
        <a:ext cx="3763647" cy="426206"/>
      </dsp:txXfrm>
    </dsp:sp>
    <dsp:sp modelId="{9B0F2E8C-683B-4D3D-8AD2-1077F8062EA2}">
      <dsp:nvSpPr>
        <dsp:cNvPr id="0" name=""/>
        <dsp:cNvSpPr/>
      </dsp:nvSpPr>
      <dsp:spPr>
        <a:xfrm>
          <a:off x="0" y="1006641"/>
          <a:ext cx="5442516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30619B-F9B2-46F2-8DE4-29B29BCE1B7E}">
      <dsp:nvSpPr>
        <dsp:cNvPr id="0" name=""/>
        <dsp:cNvSpPr/>
      </dsp:nvSpPr>
      <dsp:spPr>
        <a:xfrm>
          <a:off x="272125" y="770481"/>
          <a:ext cx="3809761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4000" tIns="0" rIns="14400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>
              <a:latin typeface="Bahnschrift SemiBold" pitchFamily="34" charset="0"/>
            </a:rPr>
            <a:t>Кесімді сыйлықтық</a:t>
          </a:r>
          <a:endParaRPr lang="ru-RU" sz="2400" kern="1200" dirty="0">
            <a:latin typeface="Bahnschrift SemiBold" pitchFamily="34" charset="0"/>
          </a:endParaRPr>
        </a:p>
      </dsp:txBody>
      <dsp:txXfrm>
        <a:off x="295182" y="793538"/>
        <a:ext cx="3763647" cy="426206"/>
      </dsp:txXfrm>
    </dsp:sp>
    <dsp:sp modelId="{6F3C2005-43EB-46CD-8D86-1E99CC68BB7C}">
      <dsp:nvSpPr>
        <dsp:cNvPr id="0" name=""/>
        <dsp:cNvSpPr/>
      </dsp:nvSpPr>
      <dsp:spPr>
        <a:xfrm>
          <a:off x="0" y="1732401"/>
          <a:ext cx="5442516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53CC9E-4838-47F6-A4AE-DB32F19AE9A9}">
      <dsp:nvSpPr>
        <dsp:cNvPr id="0" name=""/>
        <dsp:cNvSpPr/>
      </dsp:nvSpPr>
      <dsp:spPr>
        <a:xfrm>
          <a:off x="272125" y="1496241"/>
          <a:ext cx="3809761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4000" tIns="0" rIns="14400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>
              <a:latin typeface="Bahnschrift SemiBold" pitchFamily="34" charset="0"/>
            </a:rPr>
            <a:t>Жанама кесімді</a:t>
          </a:r>
          <a:endParaRPr lang="ru-RU" sz="2400" kern="1200" dirty="0">
            <a:latin typeface="Bahnschrift SemiBold" pitchFamily="34" charset="0"/>
          </a:endParaRPr>
        </a:p>
      </dsp:txBody>
      <dsp:txXfrm>
        <a:off x="295182" y="1519298"/>
        <a:ext cx="3763647" cy="426206"/>
      </dsp:txXfrm>
    </dsp:sp>
    <dsp:sp modelId="{BFBC0201-EAB9-494D-8EDB-2D4EF3E83EAA}">
      <dsp:nvSpPr>
        <dsp:cNvPr id="0" name=""/>
        <dsp:cNvSpPr/>
      </dsp:nvSpPr>
      <dsp:spPr>
        <a:xfrm>
          <a:off x="0" y="2458161"/>
          <a:ext cx="5442516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CB2B4B-A7FE-498D-AEE0-DDCFB21C71BA}">
      <dsp:nvSpPr>
        <dsp:cNvPr id="0" name=""/>
        <dsp:cNvSpPr/>
      </dsp:nvSpPr>
      <dsp:spPr>
        <a:xfrm>
          <a:off x="272125" y="2222001"/>
          <a:ext cx="3809761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4000" tIns="0" rIns="14400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>
              <a:latin typeface="Bahnschrift SemiBold" pitchFamily="34" charset="0"/>
            </a:rPr>
            <a:t>Аккордтық</a:t>
          </a:r>
          <a:endParaRPr lang="ru-RU" sz="2400" kern="1200" dirty="0">
            <a:latin typeface="Bahnschrift SemiBold" pitchFamily="34" charset="0"/>
          </a:endParaRPr>
        </a:p>
      </dsp:txBody>
      <dsp:txXfrm>
        <a:off x="295182" y="2245058"/>
        <a:ext cx="3763647" cy="426206"/>
      </dsp:txXfrm>
    </dsp:sp>
    <dsp:sp modelId="{42546D33-8584-4E34-A500-46D9011C9541}">
      <dsp:nvSpPr>
        <dsp:cNvPr id="0" name=""/>
        <dsp:cNvSpPr/>
      </dsp:nvSpPr>
      <dsp:spPr>
        <a:xfrm>
          <a:off x="0" y="3183922"/>
          <a:ext cx="5442516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764B8F-8DB4-42B3-8A46-DDDC1C0FD38E}">
      <dsp:nvSpPr>
        <dsp:cNvPr id="0" name=""/>
        <dsp:cNvSpPr/>
      </dsp:nvSpPr>
      <dsp:spPr>
        <a:xfrm>
          <a:off x="272125" y="2947762"/>
          <a:ext cx="3809761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4000" tIns="0" rIns="14400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>
              <a:latin typeface="Bahnschrift SemiBold" pitchFamily="34" charset="0"/>
            </a:rPr>
            <a:t>Кесімді прогрессивті</a:t>
          </a:r>
          <a:endParaRPr lang="ru-RU" sz="2400" kern="1200" dirty="0">
            <a:latin typeface="Bahnschrift SemiBold" pitchFamily="34" charset="0"/>
          </a:endParaRPr>
        </a:p>
      </dsp:txBody>
      <dsp:txXfrm>
        <a:off x="295182" y="2970819"/>
        <a:ext cx="3763647" cy="4262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D7E1D6-A463-4555-9A33-567155F501D8}">
      <dsp:nvSpPr>
        <dsp:cNvPr id="0" name=""/>
        <dsp:cNvSpPr/>
      </dsp:nvSpPr>
      <dsp:spPr>
        <a:xfrm>
          <a:off x="0" y="273739"/>
          <a:ext cx="5901387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F35D15-2D6E-406B-857E-9F4B54462FBB}">
      <dsp:nvSpPr>
        <dsp:cNvPr id="0" name=""/>
        <dsp:cNvSpPr/>
      </dsp:nvSpPr>
      <dsp:spPr>
        <a:xfrm>
          <a:off x="295069" y="67099"/>
          <a:ext cx="413097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6141" tIns="0" rIns="15614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>
              <a:latin typeface="Bahnschrift SemiBold" pitchFamily="34" charset="0"/>
            </a:rPr>
            <a:t>Жай мерзімді</a:t>
          </a:r>
          <a:endParaRPr lang="ru-RU" sz="2000" kern="1200" dirty="0">
            <a:latin typeface="Bahnschrift SemiBold" pitchFamily="34" charset="0"/>
          </a:endParaRPr>
        </a:p>
      </dsp:txBody>
      <dsp:txXfrm>
        <a:off x="315244" y="87274"/>
        <a:ext cx="4090620" cy="372930"/>
      </dsp:txXfrm>
    </dsp:sp>
    <dsp:sp modelId="{52706807-23BF-4B45-9D46-0EDA2AB98C40}">
      <dsp:nvSpPr>
        <dsp:cNvPr id="0" name=""/>
        <dsp:cNvSpPr/>
      </dsp:nvSpPr>
      <dsp:spPr>
        <a:xfrm>
          <a:off x="0" y="908780"/>
          <a:ext cx="5901387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4958D5-9F88-4759-AD1D-2E6ABBDAB948}">
      <dsp:nvSpPr>
        <dsp:cNvPr id="0" name=""/>
        <dsp:cNvSpPr/>
      </dsp:nvSpPr>
      <dsp:spPr>
        <a:xfrm>
          <a:off x="295069" y="702140"/>
          <a:ext cx="413097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6141" tIns="0" rIns="15614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>
              <a:latin typeface="Bahnschrift SemiBold" pitchFamily="34" charset="0"/>
            </a:rPr>
            <a:t>Мерзімді сыйлықтық</a:t>
          </a:r>
          <a:endParaRPr lang="ru-RU" sz="2000" kern="1200" dirty="0">
            <a:latin typeface="Bahnschrift SemiBold" pitchFamily="34" charset="0"/>
          </a:endParaRPr>
        </a:p>
      </dsp:txBody>
      <dsp:txXfrm>
        <a:off x="315244" y="722315"/>
        <a:ext cx="4090620" cy="372930"/>
      </dsp:txXfrm>
    </dsp:sp>
    <dsp:sp modelId="{D34AB2A7-6A79-437F-A284-1D9311C37153}">
      <dsp:nvSpPr>
        <dsp:cNvPr id="0" name=""/>
        <dsp:cNvSpPr/>
      </dsp:nvSpPr>
      <dsp:spPr>
        <a:xfrm>
          <a:off x="0" y="1543820"/>
          <a:ext cx="5901387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3C2492-0B2B-426B-BA02-6E79B94D0ED3}">
      <dsp:nvSpPr>
        <dsp:cNvPr id="0" name=""/>
        <dsp:cNvSpPr/>
      </dsp:nvSpPr>
      <dsp:spPr>
        <a:xfrm>
          <a:off x="295069" y="1337180"/>
          <a:ext cx="413097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6141" tIns="0" rIns="15614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>
              <a:latin typeface="Bahnschrift SemiBold" pitchFamily="34" charset="0"/>
            </a:rPr>
            <a:t>Сағаттық</a:t>
          </a:r>
          <a:endParaRPr lang="ru-RU" sz="2000" kern="1200" dirty="0">
            <a:latin typeface="Bahnschrift SemiBold" pitchFamily="34" charset="0"/>
          </a:endParaRPr>
        </a:p>
      </dsp:txBody>
      <dsp:txXfrm>
        <a:off x="315244" y="1357355"/>
        <a:ext cx="4090620" cy="372930"/>
      </dsp:txXfrm>
    </dsp:sp>
    <dsp:sp modelId="{89652A96-5662-43F5-ACC0-8407F097DA1B}">
      <dsp:nvSpPr>
        <dsp:cNvPr id="0" name=""/>
        <dsp:cNvSpPr/>
      </dsp:nvSpPr>
      <dsp:spPr>
        <a:xfrm>
          <a:off x="0" y="2178860"/>
          <a:ext cx="5901387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AAB90D-3B9B-4F8C-A6FE-07C1971D7A73}">
      <dsp:nvSpPr>
        <dsp:cNvPr id="0" name=""/>
        <dsp:cNvSpPr/>
      </dsp:nvSpPr>
      <dsp:spPr>
        <a:xfrm>
          <a:off x="295069" y="1972220"/>
          <a:ext cx="413097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6141" tIns="0" rIns="15614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>
              <a:latin typeface="Bahnschrift SemiBold" pitchFamily="34" charset="0"/>
            </a:rPr>
            <a:t>Күндік</a:t>
          </a:r>
          <a:endParaRPr lang="ru-RU" sz="2000" kern="1200" dirty="0">
            <a:latin typeface="Bahnschrift SemiBold" pitchFamily="34" charset="0"/>
          </a:endParaRPr>
        </a:p>
      </dsp:txBody>
      <dsp:txXfrm>
        <a:off x="315244" y="1992395"/>
        <a:ext cx="4090620" cy="372930"/>
      </dsp:txXfrm>
    </dsp:sp>
    <dsp:sp modelId="{592DF702-D5C1-4263-AABB-C943918FBDF3}">
      <dsp:nvSpPr>
        <dsp:cNvPr id="0" name=""/>
        <dsp:cNvSpPr/>
      </dsp:nvSpPr>
      <dsp:spPr>
        <a:xfrm>
          <a:off x="0" y="2813900"/>
          <a:ext cx="5901387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EB0086-9374-4205-A77F-63EBE11E5B37}">
      <dsp:nvSpPr>
        <dsp:cNvPr id="0" name=""/>
        <dsp:cNvSpPr/>
      </dsp:nvSpPr>
      <dsp:spPr>
        <a:xfrm>
          <a:off x="296376" y="2620137"/>
          <a:ext cx="413097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6141" tIns="0" rIns="15614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>
              <a:latin typeface="Bahnschrift SemiBold" pitchFamily="34" charset="0"/>
            </a:rPr>
            <a:t>Апталық</a:t>
          </a:r>
          <a:endParaRPr lang="ru-RU" sz="2000" kern="1200" dirty="0">
            <a:latin typeface="Bahnschrift SemiBold" pitchFamily="34" charset="0"/>
          </a:endParaRPr>
        </a:p>
      </dsp:txBody>
      <dsp:txXfrm>
        <a:off x="316551" y="2640312"/>
        <a:ext cx="4090620" cy="372930"/>
      </dsp:txXfrm>
    </dsp:sp>
    <dsp:sp modelId="{FB4C16C3-A50E-4FA1-A7D7-719BF26FDD7A}">
      <dsp:nvSpPr>
        <dsp:cNvPr id="0" name=""/>
        <dsp:cNvSpPr/>
      </dsp:nvSpPr>
      <dsp:spPr>
        <a:xfrm>
          <a:off x="0" y="3448940"/>
          <a:ext cx="5901387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CE5591-CA7D-4A40-A127-EDAC9BC19763}">
      <dsp:nvSpPr>
        <dsp:cNvPr id="0" name=""/>
        <dsp:cNvSpPr/>
      </dsp:nvSpPr>
      <dsp:spPr>
        <a:xfrm>
          <a:off x="295069" y="3242300"/>
          <a:ext cx="413097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25400" dir="5400000" rotWithShape="0">
            <a:srgbClr val="000000">
              <a:alpha val="43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6141" tIns="0" rIns="15614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>
              <a:latin typeface="Bahnschrift SemiBold" pitchFamily="34" charset="0"/>
            </a:rPr>
            <a:t>Айлық</a:t>
          </a:r>
          <a:endParaRPr lang="ru-RU" sz="2000" kern="1200" dirty="0">
            <a:latin typeface="Bahnschrift SemiBold" pitchFamily="34" charset="0"/>
          </a:endParaRPr>
        </a:p>
      </dsp:txBody>
      <dsp:txXfrm>
        <a:off x="315244" y="3262475"/>
        <a:ext cx="4090620" cy="372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120904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D6D42-BC8B-4484-91C9-88DFB92F7F6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3E7DB-7AA2-4390-AE84-C99DC7748232}" type="slidenum">
              <a:rPr lang="ru-RU" smtClean="0"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6604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6401859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130426"/>
            <a:ext cx="58928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733800"/>
            <a:ext cx="58928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D6D42-BC8B-4484-91C9-88DFB92F7F6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3E7DB-7AA2-4390-AE84-C99DC77482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D6D42-BC8B-4484-91C9-88DFB92F7F6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3E7DB-7AA2-4390-AE84-C99DC77482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D6D42-BC8B-4484-91C9-88DFB92F7F6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3E7DB-7AA2-4390-AE84-C99DC77482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2" y="-30478"/>
            <a:ext cx="120903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12192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12192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12192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621365"/>
            <a:ext cx="110744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609600" y="4463568"/>
            <a:ext cx="11074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D6D42-BC8B-4484-91C9-88DFB92F7F6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3E7DB-7AA2-4390-AE84-C99DC774823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D6D42-BC8B-4484-91C9-88DFB92F7F6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3E7DB-7AA2-4390-AE84-C99DC77482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D6D42-BC8B-4484-91C9-88DFB92F7F6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3E7DB-7AA2-4390-AE84-C99DC77482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D6D42-BC8B-4484-91C9-88DFB92F7F6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3E7DB-7AA2-4390-AE84-C99DC77482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D6D42-BC8B-4484-91C9-88DFB92F7F6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3E7DB-7AA2-4390-AE84-C99DC77482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0" y="273051"/>
            <a:ext cx="7315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D6D42-BC8B-4484-91C9-88DFB92F7F6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3E7DB-7AA2-4390-AE84-C99DC7748232}" type="slidenum">
              <a:rPr lang="ru-RU" smtClean="0"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3681984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2007129" y="3221207"/>
            <a:ext cx="3017520" cy="1059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353568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353568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901952"/>
            <a:ext cx="316992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3200" y="3273552"/>
            <a:ext cx="316992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67200" y="381000"/>
            <a:ext cx="74168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D6D42-BC8B-4484-91C9-88DFB92F7F6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3E7DB-7AA2-4390-AE84-C99DC7748232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3681984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2007129" y="3221207"/>
            <a:ext cx="3017520" cy="1059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353568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353568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264" y="1905000"/>
            <a:ext cx="316992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3200" y="3276600"/>
            <a:ext cx="316992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99136" y="137160"/>
            <a:ext cx="1182624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12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97ED6D42-BC8B-4484-91C9-88DFB92F7F6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74831" y="6312409"/>
            <a:ext cx="4642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12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CE3E7DB-7AA2-4390-AE84-C99DC7748232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60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66" r:id="rId7"/>
    <p:sldLayoutId id="2147483967" r:id="rId8"/>
    <p:sldLayoutId id="2147483968" r:id="rId9"/>
    <p:sldLayoutId id="2147483969" r:id="rId10"/>
    <p:sldLayoutId id="2147483970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0558" y="2555429"/>
            <a:ext cx="5892800" cy="1600327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13</a:t>
            </a:r>
            <a:r>
              <a:rPr lang="kk-KZ" sz="3200" dirty="0" smtClean="0">
                <a:solidFill>
                  <a:srgbClr val="FF0000"/>
                </a:solidFill>
              </a:rPr>
              <a:t>-тақырып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Еңбекақы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төлеу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қорынан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алынатын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салықтар</a:t>
            </a:r>
            <a:r>
              <a:rPr lang="ru-RU" sz="3200" dirty="0">
                <a:solidFill>
                  <a:srgbClr val="FF0000"/>
                </a:solidFill>
              </a:rPr>
              <a:t> мен </a:t>
            </a:r>
            <a:r>
              <a:rPr lang="ru-RU" sz="3200" dirty="0" err="1">
                <a:solidFill>
                  <a:srgbClr val="FF0000"/>
                </a:solidFill>
              </a:rPr>
              <a:t>төлемдер</a:t>
            </a:r>
            <a:endParaRPr lang="kk-KZ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883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638" y="59923"/>
            <a:ext cx="9613900" cy="123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62884" y="1150156"/>
            <a:ext cx="5383369" cy="19536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ru-RU" sz="2000" b="1" dirty="0" err="1">
                <a:solidFill>
                  <a:schemeClr val="tx1"/>
                </a:solidFill>
                <a:latin typeface="Bahnschrift SemiBold" pitchFamily="34" charset="0"/>
              </a:rPr>
              <a:t>Еңбекақының</a:t>
            </a:r>
            <a:r>
              <a:rPr lang="ru-RU" sz="2000" b="1" dirty="0">
                <a:solidFill>
                  <a:schemeClr val="tx1"/>
                </a:solidFill>
                <a:latin typeface="Bahnschrift SemiBold" pitchFamily="34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ahnschrift SemiBold" pitchFamily="34" charset="0"/>
              </a:rPr>
              <a:t>тарифтік</a:t>
            </a:r>
            <a:r>
              <a:rPr lang="ru-RU" sz="2000" b="1" dirty="0">
                <a:solidFill>
                  <a:schemeClr val="tx1"/>
                </a:solidFill>
                <a:latin typeface="Bahnschrift SemiBold" pitchFamily="34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ahnschrift SemiBold" pitchFamily="34" charset="0"/>
              </a:rPr>
              <a:t>емес</a:t>
            </a:r>
            <a:r>
              <a:rPr lang="ru-RU" sz="2000" b="1" dirty="0">
                <a:solidFill>
                  <a:schemeClr val="tx1"/>
                </a:solidFill>
                <a:latin typeface="Bahnschrift SemiBold" pitchFamily="34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ahnschrift SemiBold" pitchFamily="34" charset="0"/>
              </a:rPr>
              <a:t>жүйесі</a:t>
            </a:r>
            <a:r>
              <a:rPr lang="ru-RU" sz="2000" b="1" dirty="0">
                <a:solidFill>
                  <a:schemeClr val="tx1"/>
                </a:solidFill>
                <a:latin typeface="Bahnschrift SemiBold" pitchFamily="34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ahnschrift SemiBold" pitchFamily="34" charset="0"/>
              </a:rPr>
              <a:t>жұмыскердің</a:t>
            </a:r>
            <a:r>
              <a:rPr lang="ru-RU" sz="2000" b="1" dirty="0">
                <a:solidFill>
                  <a:schemeClr val="tx1"/>
                </a:solidFill>
                <a:latin typeface="Bahnschrift SemiBold" pitchFamily="34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ahnschrift SemiBold" pitchFamily="34" charset="0"/>
              </a:rPr>
              <a:t>жалақысын</a:t>
            </a:r>
            <a:r>
              <a:rPr lang="ru-RU" sz="2000" b="1" dirty="0">
                <a:solidFill>
                  <a:schemeClr val="tx1"/>
                </a:solidFill>
                <a:latin typeface="Bahnschrift SemiBold" pitchFamily="34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ahnschrift SemiBold" pitchFamily="34" charset="0"/>
              </a:rPr>
              <a:t>толығымен</a:t>
            </a:r>
            <a:r>
              <a:rPr lang="ru-RU" sz="2000" b="1" dirty="0">
                <a:solidFill>
                  <a:schemeClr val="tx1"/>
                </a:solidFill>
                <a:latin typeface="Bahnschrift SemiBold" pitchFamily="34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ahnschrift SemiBold" pitchFamily="34" charset="0"/>
              </a:rPr>
              <a:t>жұмыскер</a:t>
            </a:r>
            <a:r>
              <a:rPr lang="ru-RU" sz="2000" b="1" dirty="0">
                <a:solidFill>
                  <a:schemeClr val="tx1"/>
                </a:solidFill>
                <a:latin typeface="Bahnschrift SemiBold" pitchFamily="34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ahnschrift SemiBold" pitchFamily="34" charset="0"/>
              </a:rPr>
              <a:t>жұмыс</a:t>
            </a:r>
            <a:r>
              <a:rPr lang="ru-RU" sz="2000" b="1" dirty="0">
                <a:solidFill>
                  <a:schemeClr val="tx1"/>
                </a:solidFill>
                <a:latin typeface="Bahnschrift SemiBold" pitchFamily="34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ahnschrift SemiBold" pitchFamily="34" charset="0"/>
              </a:rPr>
              <a:t>істейтін</a:t>
            </a:r>
            <a:r>
              <a:rPr lang="ru-RU" sz="2000" b="1" dirty="0">
                <a:solidFill>
                  <a:schemeClr val="tx1"/>
                </a:solidFill>
                <a:latin typeface="Bahnschrift SemiBold" pitchFamily="34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ahnschrift SemiBold" pitchFamily="34" charset="0"/>
              </a:rPr>
              <a:t>ұжым</a:t>
            </a:r>
            <a:r>
              <a:rPr lang="ru-RU" sz="2000" b="1" dirty="0">
                <a:solidFill>
                  <a:schemeClr val="tx1"/>
                </a:solidFill>
                <a:latin typeface="Bahnschrift SemiBold" pitchFamily="34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ahnschrift SemiBold" pitchFamily="34" charset="0"/>
              </a:rPr>
              <a:t>жұмысының</a:t>
            </a:r>
            <a:r>
              <a:rPr lang="ru-RU" sz="2000" b="1" dirty="0">
                <a:solidFill>
                  <a:schemeClr val="tx1"/>
                </a:solidFill>
                <a:latin typeface="Bahnschrift SemiBold" pitchFamily="34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ahnschrift SemiBold" pitchFamily="34" charset="0"/>
              </a:rPr>
              <a:t>соңғы</a:t>
            </a:r>
            <a:r>
              <a:rPr lang="ru-RU" sz="2000" b="1" dirty="0">
                <a:solidFill>
                  <a:schemeClr val="tx1"/>
                </a:solidFill>
                <a:latin typeface="Bahnschrift SemiBold" pitchFamily="34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ahnschrift SemiBold" pitchFamily="34" charset="0"/>
              </a:rPr>
              <a:t>нәтижелеріне</a:t>
            </a:r>
            <a:r>
              <a:rPr lang="ru-RU" sz="2000" b="1" dirty="0">
                <a:solidFill>
                  <a:schemeClr val="tx1"/>
                </a:solidFill>
                <a:latin typeface="Bahnschrift SemiBold" pitchFamily="34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ahnschrift SemiBold" pitchFamily="34" charset="0"/>
              </a:rPr>
              <a:t>тәуелді</a:t>
            </a:r>
            <a:r>
              <a:rPr lang="ru-RU" sz="2000" b="1" dirty="0">
                <a:solidFill>
                  <a:schemeClr val="tx1"/>
                </a:solidFill>
                <a:latin typeface="Bahnschrift SemiBold" pitchFamily="34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ahnschrift SemiBold" pitchFamily="34" charset="0"/>
              </a:rPr>
              <a:t>етеді</a:t>
            </a:r>
            <a:r>
              <a:rPr lang="ru-RU" sz="2000" b="1" dirty="0">
                <a:solidFill>
                  <a:schemeClr val="tx1"/>
                </a:solidFill>
                <a:latin typeface="Bahnschrift SemiBold" pitchFamily="34" charset="0"/>
              </a:rPr>
              <a:t>. </a:t>
            </a:r>
            <a:r>
              <a:rPr lang="ru-RU" sz="2000" b="1" dirty="0" err="1">
                <a:solidFill>
                  <a:schemeClr val="tx1"/>
                </a:solidFill>
                <a:latin typeface="Bahnschrift SemiBold" pitchFamily="34" charset="0"/>
              </a:rPr>
              <a:t>Бұл</a:t>
            </a:r>
            <a:r>
              <a:rPr lang="ru-RU" sz="2000" b="1" dirty="0">
                <a:solidFill>
                  <a:schemeClr val="tx1"/>
                </a:solidFill>
                <a:latin typeface="Bahnschrift SemiBold" pitchFamily="34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ahnschrift SemiBold" pitchFamily="34" charset="0"/>
              </a:rPr>
              <a:t>жүйеде</a:t>
            </a:r>
            <a:r>
              <a:rPr lang="ru-RU" sz="2000" b="1" dirty="0">
                <a:solidFill>
                  <a:schemeClr val="tx1"/>
                </a:solidFill>
                <a:latin typeface="Bahnschrift SemiBold" pitchFamily="34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ahnschrift SemiBold" pitchFamily="34" charset="0"/>
              </a:rPr>
              <a:t>қатаң</a:t>
            </a:r>
            <a:r>
              <a:rPr lang="ru-RU" sz="2000" b="1" dirty="0">
                <a:solidFill>
                  <a:schemeClr val="tx1"/>
                </a:solidFill>
                <a:latin typeface="Bahnschrift SemiBold" pitchFamily="34" charset="0"/>
              </a:rPr>
              <a:t> оклад </a:t>
            </a:r>
            <a:r>
              <a:rPr lang="ru-RU" sz="2000" b="1" dirty="0" err="1">
                <a:solidFill>
                  <a:schemeClr val="tx1"/>
                </a:solidFill>
                <a:latin typeface="Bahnschrift SemiBold" pitchFamily="34" charset="0"/>
              </a:rPr>
              <a:t>немесе</a:t>
            </a:r>
            <a:r>
              <a:rPr lang="ru-RU" sz="2000" b="1" dirty="0">
                <a:solidFill>
                  <a:schemeClr val="tx1"/>
                </a:solidFill>
                <a:latin typeface="Bahnschrift SemiBold" pitchFamily="34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ahnschrift SemiBold" pitchFamily="34" charset="0"/>
              </a:rPr>
              <a:t>тарифтік</a:t>
            </a:r>
            <a:r>
              <a:rPr lang="ru-RU" sz="2000" b="1" dirty="0">
                <a:solidFill>
                  <a:schemeClr val="tx1"/>
                </a:solidFill>
                <a:latin typeface="Bahnschrift SemiBold" pitchFamily="34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ahnschrift SemiBold" pitchFamily="34" charset="0"/>
              </a:rPr>
              <a:t>мөлшерлеме</a:t>
            </a:r>
            <a:r>
              <a:rPr lang="ru-RU" sz="2000" b="1" dirty="0">
                <a:solidFill>
                  <a:schemeClr val="tx1"/>
                </a:solidFill>
                <a:latin typeface="Bahnschrift SemiBold" pitchFamily="34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Bahnschrift SemiBold" pitchFamily="34" charset="0"/>
              </a:rPr>
              <a:t>белгіленбейді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Bahnschrift SemiBold" pitchFamily="34" charset="0"/>
              </a:rPr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670" y="3683358"/>
            <a:ext cx="73795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>
                <a:latin typeface="Bahnschrift SemiBold" pitchFamily="34" charset="0"/>
              </a:rPr>
              <a:t>Бұл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жағдайда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әрбір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жұмыскердің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жалақысының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нақты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мөлшері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төмендегідей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факторларға</a:t>
            </a:r>
            <a:r>
              <a:rPr lang="ru-RU" sz="2400" dirty="0">
                <a:latin typeface="Bahnschrift SemiBold" pitchFamily="34" charset="0"/>
              </a:rPr>
              <a:t>, </a:t>
            </a:r>
            <a:r>
              <a:rPr lang="ru-RU" sz="2400" dirty="0" err="1">
                <a:latin typeface="Bahnschrift SemiBold" pitchFamily="34" charset="0"/>
              </a:rPr>
              <a:t>атап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айтқанда</a:t>
            </a:r>
            <a:r>
              <a:rPr lang="ru-RU" sz="2400" dirty="0">
                <a:latin typeface="Bahnschrift SemiBold" pitchFamily="34" charset="0"/>
              </a:rPr>
              <a:t>: </a:t>
            </a:r>
          </a:p>
          <a:p>
            <a:r>
              <a:rPr lang="ru-RU" sz="2400" dirty="0">
                <a:latin typeface="Bahnschrift SemiBold" pitchFamily="34" charset="0"/>
              </a:rPr>
              <a:t>-</a:t>
            </a:r>
            <a:r>
              <a:rPr lang="ru-RU" sz="2400" dirty="0" err="1">
                <a:latin typeface="Bahnschrift SemiBold" pitchFamily="34" charset="0"/>
              </a:rPr>
              <a:t>жұмыскердің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біліктілік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деңгейіне</a:t>
            </a:r>
            <a:r>
              <a:rPr lang="ru-RU" sz="2400" dirty="0">
                <a:latin typeface="Bahnschrift SemiBold" pitchFamily="34" charset="0"/>
              </a:rPr>
              <a:t>; </a:t>
            </a:r>
          </a:p>
          <a:p>
            <a:r>
              <a:rPr lang="ru-RU" sz="2400" dirty="0">
                <a:latin typeface="Bahnschrift SemiBold" pitchFamily="34" charset="0"/>
              </a:rPr>
              <a:t>-</a:t>
            </a:r>
            <a:r>
              <a:rPr lang="ru-RU" sz="2400" dirty="0" err="1">
                <a:latin typeface="Bahnschrift SemiBold" pitchFamily="34" charset="0"/>
              </a:rPr>
              <a:t>еңбекке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қатысу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коэфицентіне</a:t>
            </a:r>
            <a:r>
              <a:rPr lang="ru-RU" sz="2400" dirty="0">
                <a:latin typeface="Bahnschrift SemiBold" pitchFamily="34" charset="0"/>
              </a:rPr>
              <a:t> (КТУ); </a:t>
            </a:r>
          </a:p>
          <a:p>
            <a:r>
              <a:rPr lang="ru-RU" sz="2400" dirty="0">
                <a:latin typeface="Bahnschrift SemiBold" pitchFamily="34" charset="0"/>
              </a:rPr>
              <a:t>- </a:t>
            </a:r>
            <a:r>
              <a:rPr lang="ru-RU" sz="2400" dirty="0" err="1">
                <a:latin typeface="Bahnschrift SemiBold" pitchFamily="34" charset="0"/>
              </a:rPr>
              <a:t>нақты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жұмыс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атқарған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уақытына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байланысты</a:t>
            </a:r>
            <a:r>
              <a:rPr lang="ru-RU" sz="2400" dirty="0">
                <a:latin typeface="Bahnschrift SemiBold" pitchFamily="34" charset="0"/>
              </a:rPr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503832" y="1571220"/>
            <a:ext cx="4932608" cy="1983347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ru-RU" sz="2000" b="1" dirty="0" err="1">
                <a:latin typeface="Bahnschrift SemiBold" pitchFamily="34" charset="0"/>
              </a:rPr>
              <a:t>Мұндай</a:t>
            </a:r>
            <a:r>
              <a:rPr lang="ru-RU" sz="2000" b="1" dirty="0">
                <a:latin typeface="Bahnschrift SemiBold" pitchFamily="34" charset="0"/>
              </a:rPr>
              <a:t> </a:t>
            </a:r>
            <a:r>
              <a:rPr lang="ru-RU" sz="2000" b="1" dirty="0" err="1">
                <a:latin typeface="Bahnschrift SemiBold" pitchFamily="34" charset="0"/>
              </a:rPr>
              <a:t>жүйені</a:t>
            </a:r>
            <a:r>
              <a:rPr lang="ru-RU" sz="2000" b="1" dirty="0">
                <a:latin typeface="Bahnschrift SemiBold" pitchFamily="34" charset="0"/>
              </a:rPr>
              <a:t> </a:t>
            </a:r>
            <a:r>
              <a:rPr lang="ru-RU" sz="2000" b="1" dirty="0" err="1">
                <a:latin typeface="Bahnschrift SemiBold" pitchFamily="34" charset="0"/>
              </a:rPr>
              <a:t>қолдану</a:t>
            </a:r>
            <a:r>
              <a:rPr lang="ru-RU" sz="2000" b="1" dirty="0">
                <a:latin typeface="Bahnschrift SemiBold" pitchFamily="34" charset="0"/>
              </a:rPr>
              <a:t> </a:t>
            </a:r>
            <a:r>
              <a:rPr lang="ru-RU" sz="2000" b="1" dirty="0" err="1">
                <a:latin typeface="Bahnschrift SemiBold" pitchFamily="34" charset="0"/>
              </a:rPr>
              <a:t>ұжымның</a:t>
            </a:r>
            <a:r>
              <a:rPr lang="ru-RU" sz="2000" b="1" dirty="0">
                <a:latin typeface="Bahnschrift SemiBold" pitchFamily="34" charset="0"/>
              </a:rPr>
              <a:t> </a:t>
            </a:r>
            <a:r>
              <a:rPr lang="ru-RU" sz="2000" b="1" dirty="0" err="1">
                <a:latin typeface="Bahnschrift SemiBold" pitchFamily="34" charset="0"/>
              </a:rPr>
              <a:t>тұтастай</a:t>
            </a:r>
            <a:r>
              <a:rPr lang="ru-RU" sz="2000" b="1" dirty="0">
                <a:latin typeface="Bahnschrift SemiBold" pitchFamily="34" charset="0"/>
              </a:rPr>
              <a:t> </a:t>
            </a:r>
            <a:r>
              <a:rPr lang="ru-RU" sz="2000" b="1" dirty="0" err="1">
                <a:latin typeface="Bahnschrift SemiBold" pitchFamily="34" charset="0"/>
              </a:rPr>
              <a:t>мүдделілігі</a:t>
            </a:r>
            <a:r>
              <a:rPr lang="ru-RU" sz="2000" b="1" dirty="0">
                <a:latin typeface="Bahnschrift SemiBold" pitchFamily="34" charset="0"/>
              </a:rPr>
              <a:t> мен </a:t>
            </a:r>
            <a:r>
              <a:rPr lang="ru-RU" sz="2000" b="1" dirty="0" err="1">
                <a:latin typeface="Bahnschrift SemiBold" pitchFamily="34" charset="0"/>
              </a:rPr>
              <a:t>әрбір</a:t>
            </a:r>
            <a:r>
              <a:rPr lang="ru-RU" sz="2000" b="1" dirty="0">
                <a:latin typeface="Bahnschrift SemiBold" pitchFamily="34" charset="0"/>
              </a:rPr>
              <a:t> </a:t>
            </a:r>
            <a:r>
              <a:rPr lang="ru-RU" sz="2000" b="1" dirty="0" err="1">
                <a:latin typeface="Bahnschrift SemiBold" pitchFamily="34" charset="0"/>
              </a:rPr>
              <a:t>мүшесінің</a:t>
            </a:r>
            <a:r>
              <a:rPr lang="ru-RU" sz="2000" b="1" dirty="0">
                <a:latin typeface="Bahnschrift SemiBold" pitchFamily="34" charset="0"/>
              </a:rPr>
              <a:t> </a:t>
            </a:r>
            <a:r>
              <a:rPr lang="ru-RU" sz="2000" b="1" dirty="0" err="1">
                <a:latin typeface="Bahnschrift SemiBold" pitchFamily="34" charset="0"/>
              </a:rPr>
              <a:t>жауапкершілігі</a:t>
            </a:r>
            <a:r>
              <a:rPr lang="ru-RU" sz="2000" b="1" dirty="0">
                <a:latin typeface="Bahnschrift SemiBold" pitchFamily="34" charset="0"/>
              </a:rPr>
              <a:t> </a:t>
            </a:r>
            <a:r>
              <a:rPr lang="ru-RU" sz="2000" b="1" dirty="0" err="1">
                <a:latin typeface="Bahnschrift SemiBold" pitchFamily="34" charset="0"/>
              </a:rPr>
              <a:t>жағдайында</a:t>
            </a:r>
            <a:r>
              <a:rPr lang="ru-RU" sz="2000" b="1" dirty="0">
                <a:latin typeface="Bahnschrift SemiBold" pitchFamily="34" charset="0"/>
              </a:rPr>
              <a:t> </a:t>
            </a:r>
            <a:r>
              <a:rPr lang="ru-RU" sz="2000" b="1" dirty="0" err="1">
                <a:latin typeface="Bahnschrift SemiBold" pitchFamily="34" charset="0"/>
              </a:rPr>
              <a:t>жұмыскердің</a:t>
            </a:r>
            <a:r>
              <a:rPr lang="ru-RU" sz="2000" b="1" dirty="0">
                <a:latin typeface="Bahnschrift SemiBold" pitchFamily="34" charset="0"/>
              </a:rPr>
              <a:t> </a:t>
            </a:r>
            <a:r>
              <a:rPr lang="ru-RU" sz="2000" b="1" dirty="0" err="1">
                <a:latin typeface="Bahnschrift SemiBold" pitchFamily="34" charset="0"/>
              </a:rPr>
              <a:t>еңбегінің</a:t>
            </a:r>
            <a:r>
              <a:rPr lang="ru-RU" sz="2000" b="1" dirty="0">
                <a:latin typeface="Bahnschrift SemiBold" pitchFamily="34" charset="0"/>
              </a:rPr>
              <a:t> </a:t>
            </a:r>
            <a:r>
              <a:rPr lang="ru-RU" sz="2000" b="1" dirty="0" err="1">
                <a:latin typeface="Bahnschrift SemiBold" pitchFamily="34" charset="0"/>
              </a:rPr>
              <a:t>нәтижесін</a:t>
            </a:r>
            <a:r>
              <a:rPr lang="ru-RU" sz="2000" b="1" dirty="0">
                <a:latin typeface="Bahnschrift SemiBold" pitchFamily="34" charset="0"/>
              </a:rPr>
              <a:t> </a:t>
            </a:r>
            <a:r>
              <a:rPr lang="ru-RU" sz="2000" b="1" dirty="0" err="1">
                <a:latin typeface="Bahnschrift SemiBold" pitchFamily="34" charset="0"/>
              </a:rPr>
              <a:t>есепке</a:t>
            </a:r>
            <a:r>
              <a:rPr lang="ru-RU" sz="2000" b="1" dirty="0">
                <a:latin typeface="Bahnschrift SemiBold" pitchFamily="34" charset="0"/>
              </a:rPr>
              <a:t> </a:t>
            </a:r>
            <a:r>
              <a:rPr lang="ru-RU" sz="2000" b="1" dirty="0" err="1">
                <a:latin typeface="Bahnschrift SemiBold" pitchFamily="34" charset="0"/>
              </a:rPr>
              <a:t>алудың</a:t>
            </a:r>
            <a:r>
              <a:rPr lang="ru-RU" sz="2000" b="1" dirty="0">
                <a:latin typeface="Bahnschrift SemiBold" pitchFamily="34" charset="0"/>
              </a:rPr>
              <a:t> </a:t>
            </a:r>
            <a:r>
              <a:rPr lang="ru-RU" sz="2000" b="1" dirty="0" err="1">
                <a:latin typeface="Bahnschrift SemiBold" pitchFamily="34" charset="0"/>
              </a:rPr>
              <a:t>нақты</a:t>
            </a:r>
            <a:r>
              <a:rPr lang="ru-RU" sz="2000" b="1" dirty="0">
                <a:latin typeface="Bahnschrift SemiBold" pitchFamily="34" charset="0"/>
              </a:rPr>
              <a:t> </a:t>
            </a:r>
            <a:r>
              <a:rPr lang="ru-RU" sz="2000" b="1" dirty="0" err="1">
                <a:latin typeface="Bahnschrift SemiBold" pitchFamily="34" charset="0"/>
              </a:rPr>
              <a:t>мүмкіндігі</a:t>
            </a:r>
            <a:r>
              <a:rPr lang="ru-RU" sz="2000" b="1" dirty="0">
                <a:latin typeface="Bahnschrift SemiBold" pitchFamily="34" charset="0"/>
              </a:rPr>
              <a:t> </a:t>
            </a:r>
            <a:r>
              <a:rPr lang="ru-RU" sz="2000" b="1" dirty="0" err="1">
                <a:latin typeface="Bahnschrift SemiBold" pitchFamily="34" charset="0"/>
              </a:rPr>
              <a:t>болғанда</a:t>
            </a:r>
            <a:r>
              <a:rPr lang="ru-RU" sz="2000" b="1" dirty="0">
                <a:latin typeface="Bahnschrift SemiBold" pitchFamily="34" charset="0"/>
              </a:rPr>
              <a:t> </a:t>
            </a:r>
            <a:r>
              <a:rPr lang="ru-RU" sz="2000" b="1" dirty="0" err="1">
                <a:latin typeface="Bahnschrift SemiBold" pitchFamily="34" charset="0"/>
              </a:rPr>
              <a:t>тиімді</a:t>
            </a:r>
            <a:r>
              <a:rPr lang="ru-RU" sz="2000" b="1" dirty="0">
                <a:latin typeface="Bahnschrift SemiBold" pitchFamily="34" charset="0"/>
              </a:rPr>
              <a:t> </a:t>
            </a:r>
            <a:r>
              <a:rPr lang="ru-RU" sz="2000" b="1" dirty="0" err="1">
                <a:latin typeface="Bahnschrift SemiBold" pitchFamily="34" charset="0"/>
              </a:rPr>
              <a:t>болады</a:t>
            </a:r>
            <a:r>
              <a:rPr lang="ru-RU" sz="2000" b="1" dirty="0">
                <a:latin typeface="Bahnschrift SemiBold" pitchFamily="34" charset="0"/>
              </a:rPr>
              <a:t>. </a:t>
            </a:r>
          </a:p>
        </p:txBody>
      </p:sp>
      <p:pic>
        <p:nvPicPr>
          <p:cNvPr id="3074" name="Picture 2" descr="Картинки по запросу зарплата гиф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711" y="3846935"/>
            <a:ext cx="3511729" cy="2144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1981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7275" y="211556"/>
            <a:ext cx="1135234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Жалақыны</a:t>
            </a:r>
            <a:r>
              <a:rPr lang="ru-RU" sz="32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ru-RU" sz="32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тарифтік</a:t>
            </a:r>
            <a:r>
              <a:rPr lang="ru-RU" sz="32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ru-RU" sz="32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емес</a:t>
            </a:r>
            <a:r>
              <a:rPr lang="ru-RU" sz="32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ru-RU" sz="32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жүйеде</a:t>
            </a:r>
            <a:r>
              <a:rPr lang="ru-RU" sz="32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ru-RU" sz="32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есептеу</a:t>
            </a:r>
            <a:r>
              <a:rPr lang="ru-RU" sz="32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ru-RU" sz="32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келесідей</a:t>
            </a:r>
            <a:r>
              <a:rPr lang="ru-RU" sz="32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</a:p>
          <a:p>
            <a:pPr algn="ctr"/>
            <a:r>
              <a:rPr lang="ru-RU" sz="32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реттілікпен</a:t>
            </a:r>
            <a:r>
              <a:rPr lang="ru-RU" sz="32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ru-RU" sz="32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жүзеге</a:t>
            </a:r>
            <a:r>
              <a:rPr lang="ru-RU" sz="32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ru-RU" sz="32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асырылады</a:t>
            </a:r>
            <a:r>
              <a:rPr lang="ru-RU" sz="32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:</a:t>
            </a:r>
            <a:endParaRPr lang="ru-RU" sz="32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6670" y="1340289"/>
            <a:ext cx="10972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Bahnschrift SemiBold" pitchFamily="34" charset="0"/>
              </a:rPr>
              <a:t>1) </a:t>
            </a:r>
            <a:r>
              <a:rPr lang="ru-RU" sz="2400" dirty="0" err="1">
                <a:latin typeface="Bahnschrift SemiBold" pitchFamily="34" charset="0"/>
              </a:rPr>
              <a:t>бөлімшенің</a:t>
            </a:r>
            <a:r>
              <a:rPr lang="ru-RU" sz="2400" dirty="0">
                <a:latin typeface="Bahnschrift SemiBold" pitchFamily="34" charset="0"/>
              </a:rPr>
              <a:t>, </a:t>
            </a:r>
            <a:r>
              <a:rPr lang="ru-RU" sz="2400" dirty="0" err="1">
                <a:latin typeface="Bahnschrift SemiBold" pitchFamily="34" charset="0"/>
              </a:rPr>
              <a:t>цехтың</a:t>
            </a:r>
            <a:r>
              <a:rPr lang="ru-RU" sz="2400" dirty="0">
                <a:latin typeface="Bahnschrift SemiBold" pitchFamily="34" charset="0"/>
              </a:rPr>
              <a:t>, </a:t>
            </a:r>
            <a:r>
              <a:rPr lang="ru-RU" sz="2400" dirty="0" err="1">
                <a:latin typeface="Bahnschrift SemiBold" pitchFamily="34" charset="0"/>
              </a:rPr>
              <a:t>учаскенің</a:t>
            </a:r>
            <a:r>
              <a:rPr lang="ru-RU" sz="2400" dirty="0">
                <a:latin typeface="Bahnschrift SemiBold" pitchFamily="34" charset="0"/>
              </a:rPr>
              <a:t>, </a:t>
            </a:r>
            <a:r>
              <a:rPr lang="ru-RU" sz="2400" dirty="0" err="1">
                <a:latin typeface="Bahnschrift SemiBold" pitchFamily="34" charset="0"/>
              </a:rPr>
              <a:t>бригаданың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әрбір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жұмыскерінің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жинаған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баллдар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көлемі</a:t>
            </a:r>
            <a:r>
              <a:rPr lang="ru-RU" sz="2400" dirty="0">
                <a:latin typeface="Bahnschrift SemiBold" pitchFamily="34" charset="0"/>
              </a:rPr>
              <a:t> М1: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06084" y="1945021"/>
            <a:ext cx="2820473" cy="73409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400" dirty="0">
                <a:latin typeface="Bahnschrift SemiBold" pitchFamily="34" charset="0"/>
              </a:rPr>
              <a:t>М1=К </a:t>
            </a:r>
            <a:r>
              <a:rPr lang="en-US" sz="2400" dirty="0">
                <a:latin typeface="Bahnschrift SemiBold" pitchFamily="34" charset="0"/>
              </a:rPr>
              <a:t>x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en-US" sz="2400" dirty="0">
                <a:latin typeface="Bahnschrift SemiBold" pitchFamily="34" charset="0"/>
              </a:rPr>
              <a:t>N x</a:t>
            </a:r>
            <a:r>
              <a:rPr lang="kk-KZ" sz="2400" dirty="0">
                <a:latin typeface="Bahnschrift SemiBold" pitchFamily="34" charset="0"/>
              </a:rPr>
              <a:t> КТУ</a:t>
            </a:r>
            <a:endParaRPr lang="ru-RU" sz="2400" dirty="0">
              <a:latin typeface="Bahnschrift SemiBold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06862" y="1804238"/>
            <a:ext cx="51644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>
                <a:latin typeface="Bahnschrift SemiBold" pitchFamily="34" charset="0"/>
              </a:rPr>
              <a:t>мұндағы</a:t>
            </a:r>
            <a:r>
              <a:rPr lang="ru-RU" sz="2000" dirty="0">
                <a:latin typeface="Bahnschrift SemiBold" pitchFamily="34" charset="0"/>
              </a:rPr>
              <a:t> К - </a:t>
            </a:r>
            <a:r>
              <a:rPr lang="ru-RU" sz="2000" dirty="0" err="1">
                <a:latin typeface="Bahnschrift SemiBold" pitchFamily="34" charset="0"/>
              </a:rPr>
              <a:t>біліктілік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деңгейі</a:t>
            </a:r>
            <a:r>
              <a:rPr lang="ru-RU" sz="2000" dirty="0">
                <a:latin typeface="Bahnschrift SemiBold" pitchFamily="34" charset="0"/>
              </a:rPr>
              <a:t>; </a:t>
            </a:r>
          </a:p>
          <a:p>
            <a:r>
              <a:rPr lang="en-US" sz="2000" dirty="0">
                <a:latin typeface="Bahnschrift SemiBold" pitchFamily="34" charset="0"/>
              </a:rPr>
              <a:t>N - </a:t>
            </a:r>
            <a:r>
              <a:rPr lang="ru-RU" sz="2000" dirty="0" err="1">
                <a:latin typeface="Bahnschrift SemiBold" pitchFamily="34" charset="0"/>
              </a:rPr>
              <a:t>атқарылған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адам-сағаттар</a:t>
            </a:r>
            <a:r>
              <a:rPr lang="ru-RU" sz="2000" dirty="0">
                <a:latin typeface="Bahnschrift SemiBold" pitchFamily="34" charset="0"/>
              </a:rPr>
              <a:t> саны</a:t>
            </a:r>
            <a:r>
              <a:rPr lang="ru-RU" dirty="0">
                <a:latin typeface="Bahnschrift SemiBold" pitchFamily="34" charset="0"/>
              </a:rPr>
              <a:t>;</a:t>
            </a:r>
          </a:p>
          <a:p>
            <a:r>
              <a:rPr lang="ru-RU" sz="2000" dirty="0">
                <a:latin typeface="Bahnschrift SemiBold" pitchFamily="34" charset="0"/>
              </a:rPr>
              <a:t>КТУ - </a:t>
            </a:r>
            <a:r>
              <a:rPr lang="ru-RU" sz="2000" dirty="0" err="1">
                <a:latin typeface="Bahnschrift SemiBold" pitchFamily="34" charset="0"/>
              </a:rPr>
              <a:t>еңбекке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қатысу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коэфицентіне</a:t>
            </a:r>
            <a:r>
              <a:rPr lang="ru-RU" sz="2000" dirty="0">
                <a:latin typeface="Bahnschrift SemiBold" pitchFamily="34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670" y="3258354"/>
            <a:ext cx="110629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Bahnschrift SemiBold" pitchFamily="34" charset="0"/>
              </a:rPr>
              <a:t>2) </a:t>
            </a:r>
            <a:r>
              <a:rPr lang="ru-RU" sz="2400" dirty="0" err="1">
                <a:latin typeface="Bahnschrift SemiBold" pitchFamily="34" charset="0"/>
              </a:rPr>
              <a:t>бөлімшенің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барлық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жұмыскерлерінің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жинаған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баллдарының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жалпы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соммасы</a:t>
            </a:r>
            <a:r>
              <a:rPr lang="ru-RU" sz="2400" dirty="0">
                <a:latin typeface="Bahnschrift SemiBold" pitchFamily="34" charset="0"/>
              </a:rPr>
              <a:t>: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53803" y="3812146"/>
            <a:ext cx="2279560" cy="74697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800" b="1" dirty="0">
                <a:latin typeface="Bahnschrift SemiBold" pitchFamily="34" charset="0"/>
              </a:rPr>
              <a:t>М=∑М1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670" y="5001364"/>
            <a:ext cx="9684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Bahnschrift SemiBold" pitchFamily="34" charset="0"/>
              </a:rPr>
              <a:t>3) </a:t>
            </a:r>
            <a:r>
              <a:rPr lang="ru-RU" sz="2400" dirty="0" err="1">
                <a:latin typeface="Bahnschrift SemiBold" pitchFamily="34" charset="0"/>
              </a:rPr>
              <a:t>бір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баллды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төлеуге</a:t>
            </a:r>
            <a:r>
              <a:rPr lang="ru-RU" sz="2400" dirty="0">
                <a:latin typeface="Bahnschrift SemiBold" pitchFamily="34" charset="0"/>
              </a:rPr>
              <a:t> (</a:t>
            </a:r>
            <a:r>
              <a:rPr lang="en-US" sz="2400" dirty="0">
                <a:latin typeface="Bahnschrift SemiBold" pitchFamily="34" charset="0"/>
              </a:rPr>
              <a:t>d) </a:t>
            </a:r>
            <a:r>
              <a:rPr lang="ru-RU" sz="2400" dirty="0" err="1">
                <a:latin typeface="Bahnschrift SemiBold" pitchFamily="34" charset="0"/>
              </a:rPr>
              <a:t>келетін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еңбекақы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қорының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үлесі</a:t>
            </a:r>
            <a:r>
              <a:rPr lang="ru-RU" sz="2400" dirty="0">
                <a:latin typeface="Bahnschrift SemiBold" pitchFamily="34" charset="0"/>
              </a:rPr>
              <a:t>;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234152" y="5161134"/>
            <a:ext cx="2537138" cy="785611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b="1" dirty="0"/>
              <a:t>d = </a:t>
            </a:r>
            <a:r>
              <a:rPr lang="ru-RU" sz="2400" b="1" dirty="0"/>
              <a:t>ФОТ/М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11013" y="5553939"/>
            <a:ext cx="47780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>
                <a:latin typeface="Bahnschrift SemiBold" pitchFamily="34" charset="0"/>
              </a:rPr>
              <a:t>мұндағы</a:t>
            </a:r>
            <a:r>
              <a:rPr lang="ru-RU" sz="2000" dirty="0">
                <a:latin typeface="Bahnschrift SemiBold" pitchFamily="34" charset="0"/>
              </a:rPr>
              <a:t> ФОТ - </a:t>
            </a:r>
            <a:r>
              <a:rPr lang="ru-RU" sz="2000" dirty="0" err="1">
                <a:latin typeface="Bahnschrift SemiBold" pitchFamily="34" charset="0"/>
              </a:rPr>
              <a:t>еңбек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ақы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қоры</a:t>
            </a:r>
            <a:r>
              <a:rPr lang="ru-RU" sz="2000" dirty="0">
                <a:latin typeface="Bahnschrift SemiBold" pitchFamily="34" charset="0"/>
              </a:rPr>
              <a:t>, </a:t>
            </a:r>
            <a:r>
              <a:rPr lang="ru-RU" sz="2000" dirty="0" err="1">
                <a:latin typeface="Bahnschrift SemiBold" pitchFamily="34" charset="0"/>
              </a:rPr>
              <a:t>теңге</a:t>
            </a:r>
            <a:r>
              <a:rPr lang="ru-RU" sz="2000" dirty="0">
                <a:latin typeface="Bahnschrift SemiBold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88438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584" y="1656875"/>
            <a:ext cx="5382342" cy="4036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26483" y="507471"/>
            <a:ext cx="89390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НАЗАРЛАРЫҢЫЗҒА РАХМЕТ!!!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04596" y="2807594"/>
            <a:ext cx="350305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>
                <a:latin typeface="Bahnschrift SemiBold" pitchFamily="34" charset="0"/>
              </a:rPr>
              <a:t>СІЗДЕРМЕН </a:t>
            </a:r>
            <a:r>
              <a:rPr lang="ru-RU" sz="2400" dirty="0">
                <a:latin typeface="Bahnschrift SemiBold" pitchFamily="34" charset="0"/>
              </a:rPr>
              <a:t>50</a:t>
            </a:r>
            <a:r>
              <a:rPr lang="kk-KZ" sz="2400" dirty="0">
                <a:latin typeface="Bahnschrift SemiBold" pitchFamily="34" charset="0"/>
              </a:rPr>
              <a:t> МИНУТ БІРГЕ БОЛҒАН ЕСЕП ЖӘНЕ АУДИТ-23 ТОБЫ!!!</a:t>
            </a:r>
          </a:p>
          <a:p>
            <a:endParaRPr lang="ru-RU" dirty="0"/>
          </a:p>
        </p:txBody>
      </p:sp>
      <p:sp>
        <p:nvSpPr>
          <p:cNvPr id="5" name="Сердце 4"/>
          <p:cNvSpPr/>
          <p:nvPr/>
        </p:nvSpPr>
        <p:spPr>
          <a:xfrm>
            <a:off x="9047407" y="3935688"/>
            <a:ext cx="785611" cy="525647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29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279" y="262772"/>
            <a:ext cx="75787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cap="none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Еңбекақы дегеніміз не?</a:t>
            </a:r>
            <a:endParaRPr lang="ru-RU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0279" y="1186102"/>
            <a:ext cx="61105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400" b="1" dirty="0">
                <a:latin typeface="Bahnschrift SemiBold" pitchFamily="34" charset="0"/>
              </a:rPr>
              <a:t>Еңбекақы  бұл жұмыскерге  оның еңбегі үшін, сапасына, санына  және шығарған қажетті  өнім көлеміне сәйкес берілетін төлем.  Қалыпты жағдайда еңбекақы  қажетті өнімнің  құнына  тең және оның  ақшалай түрі болып табылады .</a:t>
            </a:r>
          </a:p>
        </p:txBody>
      </p:sp>
      <p:pic>
        <p:nvPicPr>
          <p:cNvPr id="1026" name="Picture 2" descr="Картинки по запросу зарплата гиф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8043" y="1186102"/>
            <a:ext cx="4762500" cy="23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0279" y="3773507"/>
            <a:ext cx="11170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>
                <a:latin typeface="Bahnschrift SemiBold" pitchFamily="34" charset="0"/>
              </a:rPr>
              <a:t>Еңбек ақы – жұмыскерлердің іс жүзінде істеген жұмысы үшін және жұмыс уақытына кіретін уақыт үшін ақшалай және натуральды формада алатын сыйақылар жиынтығы.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4799" y="5156744"/>
            <a:ext cx="111557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latin typeface="Bahnschrift SemiBold" pitchFamily="34" charset="0"/>
              </a:rPr>
              <a:t>Еңбек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ақы</a:t>
            </a:r>
            <a:r>
              <a:rPr lang="ru-RU" sz="2400" dirty="0">
                <a:latin typeface="Bahnschrift SemiBold" pitchFamily="34" charset="0"/>
              </a:rPr>
              <a:t> – </a:t>
            </a:r>
            <a:r>
              <a:rPr lang="ru-RU" sz="2400" dirty="0" err="1">
                <a:latin typeface="Bahnschrift SemiBold" pitchFamily="34" charset="0"/>
              </a:rPr>
              <a:t>тұтынуға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жіберілетін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қаржының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негізгі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бөлігі</a:t>
            </a:r>
            <a:r>
              <a:rPr lang="ru-RU" sz="2400" dirty="0">
                <a:latin typeface="Bahnschrift SemiBold" pitchFamily="34" charset="0"/>
              </a:rPr>
              <a:t>, </a:t>
            </a:r>
            <a:r>
              <a:rPr lang="ru-RU" sz="2400" dirty="0" err="1">
                <a:latin typeface="Bahnschrift SemiBold" pitchFamily="34" charset="0"/>
              </a:rPr>
              <a:t>ұжымның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жұмыс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нәтижелеріне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тәуелді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болатын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табыстың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бір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бөлігі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болып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табылады</a:t>
            </a:r>
            <a:endParaRPr lang="ru-RU" sz="2400" dirty="0">
              <a:latin typeface="Bahnschrift Semi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873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144" y="249893"/>
            <a:ext cx="1194570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36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Еңбекақы төлеу негізгі және қосымша түрлерге бөлінеді</a:t>
            </a:r>
            <a:endParaRPr lang="kk-KZ" sz="36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5307" y="1833542"/>
            <a:ext cx="5004000" cy="446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2000" dirty="0">
                <a:latin typeface="Bahnschrift SemiBold" pitchFamily="34" charset="0"/>
              </a:rPr>
              <a:t>- мерзімділік, үдемелі және кесімді еңбекақы  төлеу кезінде орындалған  жұмыстың  сапасы және мөлшері үшін, пайдаланылған уақыт үшін  төлемдер;</a:t>
            </a:r>
          </a:p>
          <a:p>
            <a:r>
              <a:rPr lang="kk-KZ" sz="2000" dirty="0">
                <a:latin typeface="Bahnschrift SemiBold" pitchFamily="34" charset="0"/>
              </a:rPr>
              <a:t>- еңбектің  қалыпты жағдайынан  ауытқуымен  байланысты  төлемдер,  яғни мерзімнен тыс жұмыстар үшін, түнгі уақыттарға, мереке күндерде және т.б күндерде жұмыс жасағаны үшін  төленетін  төлемдер;</a:t>
            </a:r>
          </a:p>
          <a:p>
            <a:r>
              <a:rPr lang="kk-KZ" sz="2000" dirty="0">
                <a:latin typeface="Bahnschrift SemiBold" pitchFamily="34" charset="0"/>
              </a:rPr>
              <a:t>- қызметкердің кесірінсіз тоқтап қалулар үшін төлемдер;</a:t>
            </a:r>
          </a:p>
          <a:p>
            <a:r>
              <a:rPr lang="kk-KZ" sz="2000" dirty="0">
                <a:latin typeface="Bahnschrift SemiBold" pitchFamily="34" charset="0"/>
              </a:rPr>
              <a:t>- сыйлықтар, сыйлықақылы  үстемелер және т.б.</a:t>
            </a:r>
          </a:p>
        </p:txBody>
      </p:sp>
      <p:sp>
        <p:nvSpPr>
          <p:cNvPr id="7" name="Блок-схема: типовой процесс 6"/>
          <p:cNvSpPr/>
          <p:nvPr/>
        </p:nvSpPr>
        <p:spPr>
          <a:xfrm>
            <a:off x="1584101" y="1004552"/>
            <a:ext cx="3024000" cy="682580"/>
          </a:xfrm>
          <a:prstGeom prst="flowChartPredefined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Bahnschrift SemiBold" pitchFamily="34" charset="0"/>
              </a:rPr>
              <a:t>Негізгі</a:t>
            </a:r>
            <a:endParaRPr lang="ru-RU" sz="2800" b="1" dirty="0">
              <a:solidFill>
                <a:schemeClr val="bg2">
                  <a:lumMod val="90000"/>
                  <a:lumOff val="10000"/>
                </a:schemeClr>
              </a:solidFill>
              <a:latin typeface="Bahnschrift SemiBold" pitchFamily="34" charset="0"/>
            </a:endParaRPr>
          </a:p>
        </p:txBody>
      </p:sp>
      <p:sp>
        <p:nvSpPr>
          <p:cNvPr id="8" name="Блок-схема: типовой процесс 7"/>
          <p:cNvSpPr/>
          <p:nvPr/>
        </p:nvSpPr>
        <p:spPr>
          <a:xfrm>
            <a:off x="7611414" y="1004552"/>
            <a:ext cx="3024000" cy="684000"/>
          </a:xfrm>
          <a:prstGeom prst="flowChartPredefined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>
                <a:solidFill>
                  <a:schemeClr val="bg2">
                    <a:lumMod val="90000"/>
                    <a:lumOff val="10000"/>
                  </a:schemeClr>
                </a:solidFill>
                <a:latin typeface="Bahnschrift SemiBold" pitchFamily="34" charset="0"/>
              </a:rPr>
              <a:t>Қосымша</a:t>
            </a:r>
            <a:endParaRPr lang="ru-RU" sz="2800" dirty="0">
              <a:solidFill>
                <a:schemeClr val="bg2">
                  <a:lumMod val="90000"/>
                  <a:lumOff val="10000"/>
                </a:schemeClr>
              </a:solidFill>
              <a:latin typeface="Bahnschrift SemiBold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21414" y="1833542"/>
            <a:ext cx="5004000" cy="446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2000" dirty="0">
                <a:latin typeface="Bahnschrift SemiBold" pitchFamily="34" charset="0"/>
              </a:rPr>
              <a:t>- демалыс уақыттарына ақы төлеу;</a:t>
            </a:r>
          </a:p>
          <a:p>
            <a:r>
              <a:rPr lang="kk-KZ" sz="2000" dirty="0">
                <a:latin typeface="Bahnschrift SemiBold" pitchFamily="34" charset="0"/>
              </a:rPr>
              <a:t>- мемлекеттік және қоғамдық   міндеттерді орындаған уақыттары  үшін  ақы төлеу;</a:t>
            </a:r>
          </a:p>
          <a:p>
            <a:r>
              <a:rPr lang="kk-KZ" sz="2000" dirty="0">
                <a:latin typeface="Bahnschrift SemiBold" pitchFamily="34" charset="0"/>
              </a:rPr>
              <a:t>- кішкентай балалары бар аналарға жұмыстағы  үзілістері үшін ақы төлеу;</a:t>
            </a:r>
          </a:p>
          <a:p>
            <a:r>
              <a:rPr lang="kk-KZ" sz="2000" dirty="0">
                <a:latin typeface="Bahnschrift SemiBold" pitchFamily="34" charset="0"/>
              </a:rPr>
              <a:t>- жасөспірімдерге белгіленген  жеңілдік сағаттарға  ақы төлеу.</a:t>
            </a:r>
          </a:p>
        </p:txBody>
      </p:sp>
    </p:spTree>
    <p:extLst>
      <p:ext uri="{BB962C8B-B14F-4D97-AF65-F5344CB8AC3E}">
        <p14:creationId xmlns:p14="http://schemas.microsoft.com/office/powerpoint/2010/main" val="2977711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6518" y="608861"/>
            <a:ext cx="7340958" cy="199622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>
                <a:latin typeface="Bahnschrift SemiBold" pitchFamily="34" charset="0"/>
              </a:rPr>
              <a:t>Жалақыны ұйымдастыру принциптері - бұл экономикалық заңдардың әрекет етуін көрсететін және жалақының функцияларын неғұрлым толық жүзеге асыруға бағытталған объективті және ғылыми негізделген ережелер.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6567" y="373487"/>
            <a:ext cx="3715555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6518" y="2962141"/>
            <a:ext cx="112174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>
                <a:latin typeface="Bahnschrift SemiBold" pitchFamily="34" charset="0"/>
              </a:rPr>
              <a:t>Жалақыны ұйымдастырудың негізгі принциптеріне келесілерді жатқызуға болады: </a:t>
            </a:r>
          </a:p>
          <a:p>
            <a:pPr marL="285750" indent="-285750">
              <a:buFontTx/>
              <a:buChar char="-"/>
            </a:pPr>
            <a:r>
              <a:rPr lang="kk-KZ" sz="2400" dirty="0">
                <a:latin typeface="Bahnschrift SemiBold" pitchFamily="34" charset="0"/>
              </a:rPr>
              <a:t>көрсетулі (номиналды) және нақты жалақының үнемі өсуі; - еңбек өлшемінің оны төлеу өлшемімен сәйкестілігі;</a:t>
            </a:r>
          </a:p>
          <a:p>
            <a:pPr marL="285750" indent="-285750">
              <a:buFontTx/>
              <a:buChar char="-"/>
            </a:pPr>
            <a:r>
              <a:rPr lang="kk-KZ" sz="2400" dirty="0">
                <a:latin typeface="Bahnschrift SemiBold" pitchFamily="34" charset="0"/>
              </a:rPr>
              <a:t>жұмыскерлердің еңбектің жоғары соңғы нәтижелеріне қол жеткізуге материалдық жағынан ынталылығы; </a:t>
            </a:r>
          </a:p>
          <a:p>
            <a:pPr marL="285750" indent="-285750">
              <a:buFontTx/>
              <a:buChar char="-"/>
            </a:pPr>
            <a:r>
              <a:rPr lang="kk-KZ" sz="2400" dirty="0">
                <a:latin typeface="Bahnschrift SemiBold" pitchFamily="34" charset="0"/>
              </a:rPr>
              <a:t>еңбек өнімділігінің өсу қарқынының жалақының өсу қарқынынан озып отыруын қамтамасыз ету.</a:t>
            </a:r>
          </a:p>
        </p:txBody>
      </p:sp>
    </p:spTree>
    <p:extLst>
      <p:ext uri="{BB962C8B-B14F-4D97-AF65-F5344CB8AC3E}">
        <p14:creationId xmlns:p14="http://schemas.microsoft.com/office/powerpoint/2010/main" val="3531996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28" y="0"/>
            <a:ext cx="1140716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800" b="1" cap="none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Еңбекақының формалары мен жүйелері</a:t>
            </a:r>
            <a:endParaRPr lang="ru-RU" sz="48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13686" y="808611"/>
            <a:ext cx="5442516" cy="461665"/>
          </a:xfrm>
          <a:prstGeom prst="rect">
            <a:avLst/>
          </a:prstGeom>
          <a:solidFill>
            <a:schemeClr val="accent5"/>
          </a:solidFill>
        </p:spPr>
        <p:txBody>
          <a:bodyPr wrap="none">
            <a:spAutoFit/>
          </a:bodyPr>
          <a:lstStyle/>
          <a:p>
            <a:r>
              <a:rPr lang="kk-KZ" sz="2400" dirty="0">
                <a:latin typeface="Bahnschrift SemiBold" pitchFamily="34" charset="0"/>
              </a:rPr>
              <a:t>Еңбекақы төлеудің екі формасы бар: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2428" y="1518382"/>
            <a:ext cx="5442516" cy="76944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chemeClr val="accent5"/>
                </a:solidFill>
                <a:latin typeface="Bahnschrift SemiBold" pitchFamily="34" charset="0"/>
              </a:rPr>
              <a:t>Кесімді</a:t>
            </a:r>
            <a:r>
              <a:rPr lang="ru-RU" sz="2000" dirty="0" err="1">
                <a:latin typeface="Bahnschrift SemiBold" pitchFamily="34" charset="0"/>
              </a:rPr>
              <a:t>-өнімнің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әрбір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данасына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немесе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орындалған</a:t>
            </a:r>
            <a:r>
              <a:rPr lang="ru-RU" sz="2000" dirty="0">
                <a:latin typeface="Bahnschrift SemiBold" pitchFamily="34" charset="0"/>
              </a:rPr>
              <a:t> ж</a:t>
            </a:r>
            <a:r>
              <a:rPr lang="kk-KZ" sz="2000" dirty="0">
                <a:latin typeface="Bahnschrift SemiBold" pitchFamily="34" charset="0"/>
              </a:rPr>
              <a:t>ұ</a:t>
            </a:r>
            <a:r>
              <a:rPr lang="ru-RU" sz="2000" dirty="0">
                <a:latin typeface="Bahnschrift SemiBold" pitchFamily="34" charset="0"/>
              </a:rPr>
              <a:t>мыс </a:t>
            </a:r>
            <a:r>
              <a:rPr lang="ru-RU" sz="2000" dirty="0" err="1">
                <a:latin typeface="Bahnschrift SemiBold" pitchFamily="34" charset="0"/>
              </a:rPr>
              <a:t>көлеміне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төленетін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ақы</a:t>
            </a:r>
            <a:r>
              <a:rPr lang="ru-RU" sz="2000" dirty="0">
                <a:latin typeface="Bahnschrift SemiBold" pitchFamily="34" charset="0"/>
              </a:rPr>
              <a:t>.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912553515"/>
              </p:ext>
            </p:extLst>
          </p:nvPr>
        </p:nvGraphicFramePr>
        <p:xfrm>
          <a:off x="392428" y="2601531"/>
          <a:ext cx="5442516" cy="3631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284890" y="1364494"/>
            <a:ext cx="5514700" cy="1077218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400" b="1" dirty="0">
                <a:solidFill>
                  <a:schemeClr val="accent5"/>
                </a:solidFill>
                <a:latin typeface="Bahnschrift SemiBold" pitchFamily="34" charset="0"/>
              </a:rPr>
              <a:t>Мерзімді</a:t>
            </a:r>
            <a:r>
              <a:rPr lang="kk-KZ" sz="2000" dirty="0">
                <a:solidFill>
                  <a:schemeClr val="tx1"/>
                </a:solidFill>
                <a:latin typeface="Bahnschrift SemiBold" pitchFamily="34" charset="0"/>
              </a:rPr>
              <a:t>-жұмыс атқарған уақытына төлемақы, бірақ мұнда күнтізбелі емес, заң бойынша нормативтік уақыт алынады</a:t>
            </a:r>
            <a:r>
              <a:rPr lang="kk-KZ" sz="2000" dirty="0">
                <a:latin typeface="Bahnschrift SemiBold" pitchFamily="34" charset="0"/>
              </a:rPr>
              <a:t>.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851132668"/>
              </p:ext>
            </p:extLst>
          </p:nvPr>
        </p:nvGraphicFramePr>
        <p:xfrm>
          <a:off x="6091546" y="2583477"/>
          <a:ext cx="5901387" cy="3868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240398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Graphic spid="5" grpId="0">
        <p:bldAsOne/>
      </p:bldGraphic>
      <p:bldP spid="6" grpId="0" animBg="1"/>
      <p:bldGraphic spid="7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893" y="193126"/>
            <a:ext cx="8315325" cy="103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3487" y="1005311"/>
            <a:ext cx="6748530" cy="157122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dirty="0">
                <a:solidFill>
                  <a:schemeClr val="accent1">
                    <a:lumMod val="50000"/>
                  </a:schemeClr>
                </a:solidFill>
                <a:latin typeface="Bahnschrift SemiBold" pitchFamily="34" charset="0"/>
              </a:rPr>
              <a:t>Еңбекақының тікелей кесімді жүйесінде жалақы дайындалған өнімдер санын (орындалған жұмыс немесе қызмет көрсетулердің) белгіленген нормаға көбейту жолымен анықталады.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67946" y="2717362"/>
            <a:ext cx="2137893" cy="11849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3340" y="2717362"/>
            <a:ext cx="5960834" cy="1365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71425" y="2913142"/>
            <a:ext cx="3644721" cy="79337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Рдана=Т х Нуақыт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1064" y="4082603"/>
            <a:ext cx="704928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>
                <a:latin typeface="Bahnschrift SemiBold" pitchFamily="34" charset="0"/>
              </a:rPr>
              <a:t>мұндағы</a:t>
            </a:r>
            <a:r>
              <a:rPr lang="ru-RU" sz="2000" dirty="0">
                <a:latin typeface="Bahnschrift SemiBold" pitchFamily="34" charset="0"/>
              </a:rPr>
              <a:t> Т - </a:t>
            </a:r>
            <a:r>
              <a:rPr lang="ru-RU" sz="2000" dirty="0" err="1">
                <a:latin typeface="Bahnschrift SemiBold" pitchFamily="34" charset="0"/>
              </a:rPr>
              <a:t>орындалатын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жұмыс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разрядының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сағаттық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тарифтік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мөлшерлемесі</a:t>
            </a:r>
            <a:r>
              <a:rPr lang="ru-RU" sz="2000" dirty="0">
                <a:latin typeface="Bahnschrift SemiBold" pitchFamily="34" charset="0"/>
              </a:rPr>
              <a:t>, </a:t>
            </a:r>
            <a:r>
              <a:rPr lang="ru-RU" sz="2000" dirty="0" err="1">
                <a:latin typeface="Bahnschrift SemiBold" pitchFamily="34" charset="0"/>
              </a:rPr>
              <a:t>теңге</a:t>
            </a:r>
            <a:r>
              <a:rPr lang="ru-RU" sz="2000" dirty="0">
                <a:latin typeface="Bahnschrift SemiBold" pitchFamily="34" charset="0"/>
              </a:rPr>
              <a:t>; </a:t>
            </a:r>
          </a:p>
          <a:p>
            <a:r>
              <a:rPr lang="ru-RU" sz="2000" dirty="0" err="1">
                <a:latin typeface="Bahnschrift SemiBold" pitchFamily="34" charset="0"/>
              </a:rPr>
              <a:t>Нө.саны</a:t>
            </a:r>
            <a:r>
              <a:rPr lang="ru-RU" sz="2000" dirty="0">
                <a:latin typeface="Bahnschrift SemiBold" pitchFamily="34" charset="0"/>
              </a:rPr>
              <a:t> - </a:t>
            </a:r>
            <a:r>
              <a:rPr lang="ru-RU" sz="2000" dirty="0" err="1">
                <a:latin typeface="Bahnschrift SemiBold" pitchFamily="34" charset="0"/>
              </a:rPr>
              <a:t>бір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уақыт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өлшемінде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дайындалатын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өнім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санының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сағаттық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нормасы</a:t>
            </a:r>
            <a:r>
              <a:rPr lang="ru-RU" sz="2000" dirty="0">
                <a:latin typeface="Bahnschrift SemiBold" pitchFamily="34" charset="0"/>
              </a:rPr>
              <a:t>; </a:t>
            </a:r>
          </a:p>
          <a:p>
            <a:r>
              <a:rPr lang="ru-RU" sz="2000" dirty="0" err="1">
                <a:latin typeface="Bahnschrift SemiBold" pitchFamily="34" charset="0"/>
              </a:rPr>
              <a:t>Нуақыт</a:t>
            </a:r>
            <a:r>
              <a:rPr lang="ru-RU" sz="2000" dirty="0">
                <a:latin typeface="Bahnschrift SemiBold" pitchFamily="34" charset="0"/>
              </a:rPr>
              <a:t> - </a:t>
            </a:r>
            <a:r>
              <a:rPr lang="ru-RU" sz="2000" dirty="0" err="1">
                <a:latin typeface="Bahnschrift SemiBold" pitchFamily="34" charset="0"/>
              </a:rPr>
              <a:t>өнімнің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бір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данасы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үшін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уақыт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нормасы</a:t>
            </a:r>
            <a:endParaRPr lang="ru-RU" sz="2000" dirty="0">
              <a:latin typeface="Bahnschrift SemiBold" pitchFamily="34" charset="0"/>
            </a:endParaRPr>
          </a:p>
        </p:txBody>
      </p:sp>
      <p:pic>
        <p:nvPicPr>
          <p:cNvPr id="1031" name="Picture 7" descr="Похожее изображение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353" y="1983561"/>
            <a:ext cx="4267200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1134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216" y="1109994"/>
            <a:ext cx="3696236" cy="1938992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4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5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Кесімді еңбекақы және оның түрлері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5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08462" y="596503"/>
            <a:ext cx="7559899" cy="828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Bahnschrift SemiBold" pitchFamily="34" charset="0"/>
              </a:rPr>
              <a:t>1) Тура </a:t>
            </a:r>
            <a:r>
              <a:rPr lang="ru-RU" sz="2000" dirty="0" err="1">
                <a:latin typeface="Bahnschrift SemiBold" pitchFamily="34" charset="0"/>
              </a:rPr>
              <a:t>кесімді</a:t>
            </a:r>
            <a:r>
              <a:rPr lang="ru-RU" sz="2000" dirty="0">
                <a:latin typeface="Bahnschrift SemiBold" pitchFamily="34" charset="0"/>
              </a:rPr>
              <a:t>: </a:t>
            </a:r>
            <a:r>
              <a:rPr lang="ru-RU" sz="2000" dirty="0" err="1">
                <a:latin typeface="Bahnschrift SemiBold" pitchFamily="34" charset="0"/>
              </a:rPr>
              <a:t>еңбек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ақы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орындалған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жұмыс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мөлшеріне</a:t>
            </a:r>
            <a:r>
              <a:rPr lang="ru-RU" sz="2000" dirty="0">
                <a:latin typeface="Bahnschrift SemiBold" pitchFamily="34" charset="0"/>
              </a:rPr>
              <a:t> тура </a:t>
            </a:r>
            <a:r>
              <a:rPr lang="ru-RU" sz="2000" dirty="0" err="1">
                <a:latin typeface="Bahnschrift SemiBold" pitchFamily="34" charset="0"/>
              </a:rPr>
              <a:t>пропорцоналды</a:t>
            </a:r>
            <a:r>
              <a:rPr lang="ru-RU" sz="2000" dirty="0">
                <a:latin typeface="Bahnschrift SemiBold" pitchFamily="34" charset="0"/>
              </a:rPr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108260" y="1584592"/>
            <a:ext cx="7560000" cy="98979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Bahnschrift SemiBold" pitchFamily="34" charset="0"/>
              </a:rPr>
              <a:t>2) </a:t>
            </a:r>
            <a:r>
              <a:rPr lang="ru-RU" sz="2000" dirty="0" err="1">
                <a:latin typeface="Bahnschrift SemiBold" pitchFamily="34" charset="0"/>
              </a:rPr>
              <a:t>Кесімді-сыйлықты</a:t>
            </a:r>
            <a:r>
              <a:rPr lang="ru-RU" sz="2000" dirty="0">
                <a:latin typeface="Bahnschrift SemiBold" pitchFamily="34" charset="0"/>
              </a:rPr>
              <a:t>: </a:t>
            </a:r>
            <a:r>
              <a:rPr lang="ru-RU" sz="2000" dirty="0" err="1">
                <a:latin typeface="Bahnschrift SemiBold" pitchFamily="34" charset="0"/>
              </a:rPr>
              <a:t>қандай</a:t>
            </a:r>
            <a:r>
              <a:rPr lang="ru-RU" sz="2000" dirty="0">
                <a:latin typeface="Bahnschrift SemiBold" pitchFamily="34" charset="0"/>
              </a:rPr>
              <a:t> да </a:t>
            </a:r>
            <a:r>
              <a:rPr lang="ru-RU" sz="2000" dirty="0" err="1">
                <a:latin typeface="Bahnschrift SemiBold" pitchFamily="34" charset="0"/>
              </a:rPr>
              <a:t>бір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шартқа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байланысты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қосымша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сый-ақы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беріледі</a:t>
            </a:r>
            <a:r>
              <a:rPr lang="ru-RU" sz="2000" dirty="0">
                <a:latin typeface="Bahnschrift SemiBold" pitchFamily="34" charset="0"/>
              </a:rPr>
              <a:t>. </a:t>
            </a:r>
            <a:r>
              <a:rPr lang="ru-RU" sz="2000" dirty="0" err="1">
                <a:latin typeface="Bahnschrift SemiBold" pitchFamily="34" charset="0"/>
              </a:rPr>
              <a:t>Сыйақы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негізгі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еңбек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ақыдан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пайыз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түрінде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белгіленеді</a:t>
            </a:r>
            <a:r>
              <a:rPr lang="ru-RU" sz="2000" dirty="0">
                <a:latin typeface="Bahnschrift SemiBold" pitchFamily="34" charset="0"/>
              </a:rPr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08260" y="2761234"/>
            <a:ext cx="7560000" cy="828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Bahnschrift SemiBold" pitchFamily="34" charset="0"/>
              </a:rPr>
              <a:t>3) </a:t>
            </a:r>
            <a:r>
              <a:rPr lang="ru-RU" sz="2000" dirty="0" err="1">
                <a:latin typeface="Bahnschrift SemiBold" pitchFamily="34" charset="0"/>
              </a:rPr>
              <a:t>Кесімді-прогрессивті</a:t>
            </a:r>
            <a:r>
              <a:rPr lang="ru-RU" sz="2000" dirty="0">
                <a:latin typeface="Bahnschrift SemiBold" pitchFamily="34" charset="0"/>
              </a:rPr>
              <a:t>: </a:t>
            </a:r>
            <a:r>
              <a:rPr lang="ru-RU" sz="2000" dirty="0" err="1">
                <a:latin typeface="Bahnschrift SemiBold" pitchFamily="34" charset="0"/>
              </a:rPr>
              <a:t>еңбек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бағасы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деңгейі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прогрессивті</a:t>
            </a:r>
            <a:r>
              <a:rPr lang="ru-RU" sz="2000" dirty="0">
                <a:latin typeface="Bahnschrift SemiBold" pitchFamily="34" charset="0"/>
              </a:rPr>
              <a:t> шкала </a:t>
            </a:r>
            <a:r>
              <a:rPr lang="ru-RU" sz="2000" dirty="0" err="1">
                <a:latin typeface="Bahnschrift SemiBold" pitchFamily="34" charset="0"/>
              </a:rPr>
              <a:t>бойынша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өсіп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отырады</a:t>
            </a:r>
            <a:r>
              <a:rPr lang="ru-RU" sz="2000" dirty="0">
                <a:latin typeface="Bahnschrift SemiBold" pitchFamily="34" charset="0"/>
              </a:rPr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108260" y="3705808"/>
            <a:ext cx="7560000" cy="131364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Bahnschrift SemiBold" pitchFamily="34" charset="0"/>
              </a:rPr>
              <a:t>4) </a:t>
            </a:r>
            <a:r>
              <a:rPr lang="ru-RU" sz="2000" dirty="0" err="1">
                <a:latin typeface="Bahnschrift SemiBold" pitchFamily="34" charset="0"/>
              </a:rPr>
              <a:t>Кесімді-жанама</a:t>
            </a:r>
            <a:r>
              <a:rPr lang="ru-RU" sz="2000" dirty="0">
                <a:latin typeface="Bahnschrift SemiBold" pitchFamily="34" charset="0"/>
              </a:rPr>
              <a:t>:  </a:t>
            </a:r>
            <a:r>
              <a:rPr lang="ru-RU" sz="2000" dirty="0" err="1">
                <a:latin typeface="Bahnschrift SemiBold" pitchFamily="34" charset="0"/>
              </a:rPr>
              <a:t>бұл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жүйе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бойынша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негізгі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өндіріске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қызмет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көрсететін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жұмысшыларға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еңбек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ақы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беріледі</a:t>
            </a:r>
            <a:r>
              <a:rPr lang="ru-RU" sz="2000" dirty="0">
                <a:latin typeface="Bahnschrift SemiBold" pitchFamily="34" charset="0"/>
              </a:rPr>
              <a:t>. </a:t>
            </a:r>
            <a:r>
              <a:rPr lang="ru-RU" sz="2000" dirty="0" err="1">
                <a:latin typeface="Bahnschrift SemiBold" pitchFamily="34" charset="0"/>
              </a:rPr>
              <a:t>Еңбек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ақы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жұмысшының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жеке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еңбегіне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қарай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емес</a:t>
            </a:r>
            <a:r>
              <a:rPr lang="ru-RU" sz="2000" dirty="0">
                <a:latin typeface="Bahnschrift SemiBold" pitchFamily="34" charset="0"/>
              </a:rPr>
              <a:t>, </a:t>
            </a:r>
            <a:r>
              <a:rPr lang="ru-RU" sz="2000" dirty="0" err="1">
                <a:latin typeface="Bahnschrift SemiBold" pitchFamily="34" charset="0"/>
              </a:rPr>
              <a:t>ол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қызмет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көрсететін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бөлімшенің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жалпы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нәтижесіне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тәуелді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болады</a:t>
            </a:r>
            <a:r>
              <a:rPr lang="ru-RU" sz="2000" dirty="0">
                <a:latin typeface="Bahnschrift SemiBold" pitchFamily="34" charset="0"/>
              </a:rPr>
              <a:t>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108260" y="5187817"/>
            <a:ext cx="7560000" cy="9769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Bahnschrift SemiBold" pitchFamily="34" charset="0"/>
              </a:rPr>
              <a:t>5) </a:t>
            </a:r>
            <a:r>
              <a:rPr lang="ru-RU" sz="2000" dirty="0" err="1">
                <a:latin typeface="Bahnschrift SemiBold" pitchFamily="34" charset="0"/>
              </a:rPr>
              <a:t>Аккордты</a:t>
            </a:r>
            <a:r>
              <a:rPr lang="ru-RU" sz="2000" dirty="0">
                <a:latin typeface="Bahnschrift SemiBold" pitchFamily="34" charset="0"/>
              </a:rPr>
              <a:t>: </a:t>
            </a:r>
            <a:r>
              <a:rPr lang="ru-RU" sz="2000" dirty="0" err="1">
                <a:latin typeface="Bahnschrift SemiBold" pitchFamily="34" charset="0"/>
              </a:rPr>
              <a:t>келісім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бойынша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еңбек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ақы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жалпы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орындалған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жұмыс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үшін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беріледі</a:t>
            </a:r>
            <a:r>
              <a:rPr lang="ru-RU" sz="2000" dirty="0">
                <a:latin typeface="Bahnschrift SemiBold" pitchFamily="34" charset="0"/>
              </a:rPr>
              <a:t>. </a:t>
            </a:r>
            <a:r>
              <a:rPr lang="ru-RU" sz="2000" dirty="0" err="1">
                <a:latin typeface="Bahnschrift SemiBold" pitchFamily="34" charset="0"/>
              </a:rPr>
              <a:t>Көбінесе</a:t>
            </a:r>
            <a:r>
              <a:rPr lang="ru-RU" sz="2000" dirty="0">
                <a:latin typeface="Bahnschrift SemiBold" pitchFamily="34" charset="0"/>
              </a:rPr>
              <a:t>, </a:t>
            </a:r>
            <a:r>
              <a:rPr lang="ru-RU" sz="2000" dirty="0" err="1">
                <a:latin typeface="Bahnschrift SemiBold" pitchFamily="34" charset="0"/>
              </a:rPr>
              <a:t>ерекше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немесе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авариялық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жағдайларда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қолданылады</a:t>
            </a:r>
            <a:r>
              <a:rPr lang="ru-RU" sz="2000" dirty="0">
                <a:latin typeface="Bahnschrift SemiBold" pitchFamily="34" charset="0"/>
              </a:rPr>
              <a:t>.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59" t="7491" r="10681" b="11018"/>
          <a:stretch/>
        </p:blipFill>
        <p:spPr bwMode="auto">
          <a:xfrm>
            <a:off x="296216" y="3048986"/>
            <a:ext cx="3696336" cy="2627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331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5559" y="216451"/>
            <a:ext cx="942392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Мерзімді жалақы және оның түрлері</a:t>
            </a:r>
            <a:endParaRPr lang="ru-RU" sz="4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3638" y="985893"/>
            <a:ext cx="11346289" cy="110048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400" dirty="0" err="1">
                <a:latin typeface="Bahnschrift SemiBold" pitchFamily="34" charset="0"/>
              </a:rPr>
              <a:t>Мерзімді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жалақы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деп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жұмысшыға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жалақы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белгіленген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тарифтік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мөлшерлеме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немесе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өндірістегі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нақты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жұмыс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атқарған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уақыт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үшін</a:t>
            </a:r>
            <a:r>
              <a:rPr lang="ru-RU" sz="2400" dirty="0">
                <a:latin typeface="Bahnschrift SemiBold" pitchFamily="34" charset="0"/>
              </a:rPr>
              <a:t> оклады </a:t>
            </a:r>
            <a:r>
              <a:rPr lang="ru-RU" sz="2400" dirty="0" err="1">
                <a:latin typeface="Bahnschrift SemiBold" pitchFamily="34" charset="0"/>
              </a:rPr>
              <a:t>бойынша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төленетін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еңбек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ақының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формасын</a:t>
            </a:r>
            <a:r>
              <a:rPr lang="ru-RU" sz="2400" dirty="0">
                <a:latin typeface="Bahnschrift SemiBold" pitchFamily="34" charset="0"/>
              </a:rPr>
              <a:t> </a:t>
            </a:r>
            <a:r>
              <a:rPr lang="ru-RU" sz="2400" dirty="0" err="1">
                <a:latin typeface="Bahnschrift SemiBold" pitchFamily="34" charset="0"/>
              </a:rPr>
              <a:t>айтады</a:t>
            </a:r>
            <a:r>
              <a:rPr lang="ru-RU" sz="2400" dirty="0">
                <a:latin typeface="Bahnschrift SemiBold" pitchFamily="34" charset="0"/>
              </a:rPr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07827" y="2094892"/>
            <a:ext cx="114021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400" b="1" dirty="0">
                <a:solidFill>
                  <a:schemeClr val="accent5"/>
                </a:solidFill>
                <a:latin typeface="Bahnschrift SemiBold" pitchFamily="34" charset="0"/>
              </a:rPr>
              <a:t>Жай мерзімді</a:t>
            </a:r>
            <a:r>
              <a:rPr lang="kk-KZ" sz="2000" dirty="0">
                <a:latin typeface="Bahnschrift SemiBold" pitchFamily="34" charset="0"/>
              </a:rPr>
              <a:t> жүйеде жалақы осы разрядтың жұмыскеріне тарифтік мөлшерлеме бойынша нақты орындаған жұмыс уақытына белгіленеді. , ол сағаттық, күндік, айлық тарифтік мөлшерлеме түрінде белгіленуі мүмкін.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9354" y="3172110"/>
            <a:ext cx="1137633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400" b="1" dirty="0">
                <a:solidFill>
                  <a:schemeClr val="accent5"/>
                </a:solidFill>
                <a:latin typeface="Bahnschrift SemiBold" pitchFamily="34" charset="0"/>
              </a:rPr>
              <a:t>Мерзімді-сыйлықтық</a:t>
            </a:r>
            <a:r>
              <a:rPr lang="kk-KZ" sz="2000" dirty="0">
                <a:latin typeface="Bahnschrift SemiBold" pitchFamily="34" charset="0"/>
              </a:rPr>
              <a:t> еңбек ақы жүйесінде жай мерзімді еңбек ақы мен жұмыскерлерді сыйлықтандыру туралы арнайы шаралардың белгіленуі бойынша сандық және сапалық көрсеткіштерді орындағаны үшін сыйлық беру ұштастырылады.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3638" y="4265897"/>
            <a:ext cx="114021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400" b="1" dirty="0">
                <a:solidFill>
                  <a:schemeClr val="accent5"/>
                </a:solidFill>
                <a:latin typeface="Bahnschrift SemiBold" pitchFamily="34" charset="0"/>
              </a:rPr>
              <a:t>Окладтық жүйеде </a:t>
            </a:r>
            <a:r>
              <a:rPr lang="kk-KZ" sz="2000" dirty="0">
                <a:latin typeface="Bahnschrift SemiBold" pitchFamily="34" charset="0"/>
              </a:rPr>
              <a:t>еңбекақы тарифтік жүйелер бойынша емес, белгіленген айлық лауазымдық окладтар бойынша асырылады.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190" y="5035338"/>
            <a:ext cx="9945084" cy="15620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7294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091" y="163177"/>
            <a:ext cx="9613900" cy="123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28929" y="1259321"/>
            <a:ext cx="7135928" cy="13542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err="1">
                <a:ln w="18415" cmpd="sng">
                  <a:solidFill>
                    <a:schemeClr val="accent5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Тарифтік</a:t>
            </a:r>
            <a:r>
              <a:rPr lang="ru-RU" sz="2800" dirty="0">
                <a:ln w="18415" cmpd="sng">
                  <a:solidFill>
                    <a:schemeClr val="accent5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800" dirty="0" err="1">
                <a:ln w="18415" cmpd="sng">
                  <a:solidFill>
                    <a:schemeClr val="accent5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жүйе</a:t>
            </a:r>
            <a:r>
              <a:rPr lang="ru-RU" sz="2800" dirty="0">
                <a:ln w="18415" cmpd="sng">
                  <a:solidFill>
                    <a:schemeClr val="accent5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800" dirty="0" err="1">
                <a:ln w="18415" cmpd="sng">
                  <a:solidFill>
                    <a:schemeClr val="accent5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келесі</a:t>
            </a:r>
            <a:r>
              <a:rPr lang="ru-RU" sz="2800" dirty="0">
                <a:ln w="18415" cmpd="sng">
                  <a:solidFill>
                    <a:schemeClr val="accent5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800" dirty="0" err="1">
                <a:ln w="18415" cmpd="sng">
                  <a:solidFill>
                    <a:schemeClr val="accent5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элементтерден</a:t>
            </a:r>
            <a:r>
              <a:rPr lang="ru-RU" sz="2800" dirty="0">
                <a:ln w="18415" cmpd="sng">
                  <a:solidFill>
                    <a:schemeClr val="accent5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800" dirty="0" err="1">
                <a:ln w="18415" cmpd="sng">
                  <a:solidFill>
                    <a:schemeClr val="accent5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тұрады</a:t>
            </a:r>
            <a:r>
              <a:rPr lang="ru-RU" sz="2800" dirty="0">
                <a:ln w="18415" cmpd="sng">
                  <a:solidFill>
                    <a:schemeClr val="accent5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: </a:t>
            </a:r>
            <a:endParaRPr lang="ru-RU" sz="3600" dirty="0">
              <a:ln w="18415" cmpd="sng">
                <a:solidFill>
                  <a:schemeClr val="accent5"/>
                </a:solidFill>
                <a:prstDash val="solid"/>
              </a:ln>
              <a:solidFill>
                <a:schemeClr val="accent5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2428" y="1803043"/>
            <a:ext cx="11165983" cy="135228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Bahnschrift SemiBold" pitchFamily="34" charset="0"/>
              </a:rPr>
              <a:t>1.Тарифтік-біліктілік </a:t>
            </a:r>
            <a:r>
              <a:rPr lang="ru-RU" sz="2000" dirty="0" err="1">
                <a:latin typeface="Bahnschrift SemiBold" pitchFamily="34" charset="0"/>
              </a:rPr>
              <a:t>анықтамалық</a:t>
            </a:r>
            <a:r>
              <a:rPr lang="ru-RU" sz="2000" dirty="0">
                <a:latin typeface="Bahnschrift SemiBold" pitchFamily="34" charset="0"/>
              </a:rPr>
              <a:t> (ТБА) – </a:t>
            </a:r>
            <a:r>
              <a:rPr lang="ru-RU" sz="2000" dirty="0" err="1">
                <a:latin typeface="Bahnschrift SemiBold" pitchFamily="34" charset="0"/>
              </a:rPr>
              <a:t>әртүрлі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жұмыстардың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сипаттамасы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және</a:t>
            </a:r>
            <a:r>
              <a:rPr lang="ru-RU" sz="2000" dirty="0">
                <a:latin typeface="Bahnschrift SemiBold" pitchFamily="34" charset="0"/>
              </a:rPr>
              <a:t> осы </a:t>
            </a:r>
            <a:r>
              <a:rPr lang="ru-RU" sz="2000" dirty="0" err="1">
                <a:latin typeface="Bahnschrift SemiBold" pitchFamily="34" charset="0"/>
              </a:rPr>
              <a:t>жұмыстарды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орындайтын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жұмысшыларға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қойылатын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талаптар</a:t>
            </a:r>
            <a:r>
              <a:rPr lang="ru-RU" sz="2000" dirty="0">
                <a:latin typeface="Bahnschrift SemiBold" pitchFamily="34" charset="0"/>
              </a:rPr>
              <a:t> бар </a:t>
            </a:r>
            <a:r>
              <a:rPr lang="ru-RU" sz="2000" dirty="0" err="1">
                <a:latin typeface="Bahnschrift SemiBold" pitchFamily="34" charset="0"/>
              </a:rPr>
              <a:t>құжат</a:t>
            </a:r>
            <a:r>
              <a:rPr lang="ru-RU" sz="2000" dirty="0">
                <a:latin typeface="Bahnschrift SemiBold" pitchFamily="34" charset="0"/>
              </a:rPr>
              <a:t>. </a:t>
            </a:r>
            <a:r>
              <a:rPr lang="ru-RU" sz="2000" dirty="0" err="1">
                <a:latin typeface="Bahnschrift SemiBold" pitchFamily="34" charset="0"/>
              </a:rPr>
              <a:t>Әр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жұмысқа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сәйкес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бііліктілік</a:t>
            </a:r>
            <a:r>
              <a:rPr lang="ru-RU" sz="2000" dirty="0">
                <a:latin typeface="Bahnschrift SemiBold" pitchFamily="34" charset="0"/>
              </a:rPr>
              <a:t> разряды </a:t>
            </a:r>
            <a:r>
              <a:rPr lang="ru-RU" sz="2000" dirty="0" err="1">
                <a:latin typeface="Bahnschrift SemiBold" pitchFamily="34" charset="0"/>
              </a:rPr>
              <a:t>көрсетіледі</a:t>
            </a:r>
            <a:r>
              <a:rPr lang="ru-RU" sz="2000" dirty="0">
                <a:latin typeface="Bahnschrift SemiBold" pitchFamily="34" charset="0"/>
              </a:rPr>
              <a:t>. </a:t>
            </a:r>
            <a:r>
              <a:rPr lang="ru-RU" sz="2000" dirty="0" err="1">
                <a:latin typeface="Bahnschrift SemiBold" pitchFamily="34" charset="0"/>
              </a:rPr>
              <a:t>Бұл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құжатты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жұмысшылар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еңбегін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тарифтеу</a:t>
            </a:r>
            <a:r>
              <a:rPr lang="ru-RU" sz="2000" dirty="0">
                <a:latin typeface="Bahnschrift SemiBold" pitchFamily="34" charset="0"/>
              </a:rPr>
              <a:t>, </a:t>
            </a:r>
            <a:r>
              <a:rPr lang="ru-RU" sz="2000" dirty="0" err="1">
                <a:latin typeface="Bahnschrift SemiBold" pitchFamily="34" charset="0"/>
              </a:rPr>
              <a:t>яғни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нақты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разрядты</a:t>
            </a:r>
            <a:r>
              <a:rPr lang="ru-RU" sz="2000" dirty="0">
                <a:latin typeface="Bahnschrift SemiBold" pitchFamily="34" charset="0"/>
              </a:rPr>
              <a:t> беру </a:t>
            </a:r>
            <a:r>
              <a:rPr lang="ru-RU" sz="2000" dirty="0" err="1">
                <a:latin typeface="Bahnschrift SemiBold" pitchFamily="34" charset="0"/>
              </a:rPr>
              <a:t>үшін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қолданады</a:t>
            </a:r>
            <a:r>
              <a:rPr lang="ru-RU" sz="2000" dirty="0">
                <a:latin typeface="Bahnschrift SemiBold" pitchFamily="34" charset="0"/>
              </a:rPr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2428" y="3155325"/>
            <a:ext cx="11165983" cy="13007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Bahnschrift SemiBold" pitchFamily="34" charset="0"/>
              </a:rPr>
              <a:t>2. </a:t>
            </a:r>
            <a:r>
              <a:rPr lang="ru-RU" sz="2000" dirty="0" err="1">
                <a:latin typeface="Bahnschrift SemiBold" pitchFamily="34" charset="0"/>
              </a:rPr>
              <a:t>Тарифтік</a:t>
            </a:r>
            <a:r>
              <a:rPr lang="ru-RU" sz="2000" dirty="0">
                <a:latin typeface="Bahnschrift SemiBold" pitchFamily="34" charset="0"/>
              </a:rPr>
              <a:t> сетка – </a:t>
            </a:r>
            <a:r>
              <a:rPr lang="ru-RU" sz="2000" dirty="0" err="1">
                <a:latin typeface="Bahnschrift SemiBold" pitchFamily="34" charset="0"/>
              </a:rPr>
              <a:t>бұл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тарифтік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разрядтар</a:t>
            </a:r>
            <a:r>
              <a:rPr lang="ru-RU" sz="2000" dirty="0">
                <a:latin typeface="Bahnschrift SemiBold" pitchFamily="34" charset="0"/>
              </a:rPr>
              <a:t> мен </a:t>
            </a:r>
            <a:r>
              <a:rPr lang="ru-RU" sz="2000" dirty="0" err="1">
                <a:latin typeface="Bahnschrift SemiBold" pitchFamily="34" charset="0"/>
              </a:rPr>
              <a:t>оларға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сәйкес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болатын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тарифтік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коэффициенттердің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шкаласы</a:t>
            </a:r>
            <a:r>
              <a:rPr lang="ru-RU" sz="2000" dirty="0">
                <a:latin typeface="Bahnschrift SemiBold" pitchFamily="34" charset="0"/>
              </a:rPr>
              <a:t>. </a:t>
            </a:r>
            <a:r>
              <a:rPr lang="ru-RU" sz="2000" dirty="0" err="1">
                <a:latin typeface="Bahnschrift SemiBold" pitchFamily="34" charset="0"/>
              </a:rPr>
              <a:t>Тарифтік</a:t>
            </a:r>
            <a:r>
              <a:rPr lang="ru-RU" sz="2000" dirty="0">
                <a:latin typeface="Bahnschrift SemiBold" pitchFamily="34" charset="0"/>
              </a:rPr>
              <a:t> коэффициент – </a:t>
            </a:r>
            <a:r>
              <a:rPr lang="ru-RU" sz="2000" dirty="0" err="1">
                <a:latin typeface="Bahnschrift SemiBold" pitchFamily="34" charset="0"/>
              </a:rPr>
              <a:t>эберілген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разрядтың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ставкасы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бірінші</a:t>
            </a:r>
            <a:r>
              <a:rPr lang="ru-RU" sz="2000" dirty="0">
                <a:latin typeface="Bahnschrift SemiBold" pitchFamily="34" charset="0"/>
              </a:rPr>
              <a:t> разряд </a:t>
            </a:r>
            <a:r>
              <a:rPr lang="ru-RU" sz="2000" dirty="0" err="1">
                <a:latin typeface="Bahnschrift SemiBold" pitchFamily="34" charset="0"/>
              </a:rPr>
              <a:t>ставкасынан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қаншаға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артық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екенін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көрсететін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шама</a:t>
            </a:r>
            <a:r>
              <a:rPr lang="ru-RU" sz="2000" dirty="0">
                <a:latin typeface="Bahnschrift SemiBold" pitchFamily="34" charset="0"/>
              </a:rPr>
              <a:t>. </a:t>
            </a:r>
            <a:r>
              <a:rPr lang="ru-RU" sz="2000" dirty="0" err="1">
                <a:latin typeface="Bahnschrift SemiBold" pitchFamily="34" charset="0"/>
              </a:rPr>
              <a:t>Жалпы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алғанда</a:t>
            </a:r>
            <a:r>
              <a:rPr lang="ru-RU" sz="2000" dirty="0">
                <a:latin typeface="Bahnschrift SemiBold" pitchFamily="34" charset="0"/>
              </a:rPr>
              <a:t> 21 разряд бар.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32337" y="4494727"/>
            <a:ext cx="11165983" cy="103030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Bahnschrift SemiBold" pitchFamily="34" charset="0"/>
              </a:rPr>
              <a:t>3. </a:t>
            </a:r>
            <a:r>
              <a:rPr lang="ru-RU" sz="2000" dirty="0" err="1">
                <a:latin typeface="Bahnschrift SemiBold" pitchFamily="34" charset="0"/>
              </a:rPr>
              <a:t>Тарифтік</a:t>
            </a:r>
            <a:r>
              <a:rPr lang="ru-RU" sz="2000" dirty="0">
                <a:latin typeface="Bahnschrift SemiBold" pitchFamily="34" charset="0"/>
              </a:rPr>
              <a:t> ставка – </a:t>
            </a:r>
            <a:r>
              <a:rPr lang="ru-RU" sz="2000" dirty="0" err="1">
                <a:latin typeface="Bahnschrift SemiBold" pitchFamily="34" charset="0"/>
              </a:rPr>
              <a:t>уақыт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бірлігі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үшін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анықталған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еңбекті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төлеу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шамасы</a:t>
            </a:r>
            <a:r>
              <a:rPr lang="ru-RU" sz="2000" dirty="0">
                <a:latin typeface="Bahnschrift SemiBold" pitchFamily="34" charset="0"/>
              </a:rPr>
              <a:t>. </a:t>
            </a:r>
            <a:r>
              <a:rPr lang="ru-RU" sz="2000" dirty="0" err="1">
                <a:latin typeface="Bahnschrift SemiBold" pitchFamily="34" charset="0"/>
              </a:rPr>
              <a:t>Тарифтік</a:t>
            </a:r>
            <a:r>
              <a:rPr lang="ru-RU" sz="2000" dirty="0">
                <a:latin typeface="Bahnschrift SemiBold" pitchFamily="34" charset="0"/>
              </a:rPr>
              <a:t> ставка </a:t>
            </a:r>
            <a:r>
              <a:rPr lang="ru-RU" sz="2000" dirty="0" err="1">
                <a:latin typeface="Bahnschrift SemiBold" pitchFamily="34" charset="0"/>
              </a:rPr>
              <a:t>минимальды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еңбек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ақы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деңгейімен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байланысты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болады</a:t>
            </a:r>
            <a:r>
              <a:rPr lang="ru-RU" sz="2000" dirty="0">
                <a:latin typeface="Bahnschrift SemiBold" pitchFamily="34" charset="0"/>
              </a:rPr>
              <a:t>. </a:t>
            </a:r>
            <a:r>
              <a:rPr lang="ru-RU" sz="2000" dirty="0" err="1">
                <a:latin typeface="Bahnschrift SemiBold" pitchFamily="34" charset="0"/>
              </a:rPr>
              <a:t>Ол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үкіметпен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белгіленеді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және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инфляцияға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байланысты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мерзім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сайын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индексацияланады</a:t>
            </a:r>
            <a:r>
              <a:rPr lang="ru-RU" sz="2000" dirty="0">
                <a:latin typeface="Bahnschrift SemiBold" pitchFamily="34" charset="0"/>
              </a:rPr>
              <a:t>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32336" y="5525036"/>
            <a:ext cx="11165983" cy="88864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Bahnschrift SemiBold" pitchFamily="34" charset="0"/>
              </a:rPr>
              <a:t>4. </a:t>
            </a:r>
            <a:r>
              <a:rPr lang="ru-RU" sz="2000" dirty="0" err="1">
                <a:latin typeface="Bahnschrift SemiBold" pitchFamily="34" charset="0"/>
              </a:rPr>
              <a:t>Аудандық</a:t>
            </a:r>
            <a:r>
              <a:rPr lang="ru-RU" sz="2000" dirty="0">
                <a:latin typeface="Bahnschrift SemiBold" pitchFamily="34" charset="0"/>
              </a:rPr>
              <a:t> коэффициент – </a:t>
            </a:r>
            <a:r>
              <a:rPr lang="ru-RU" sz="2000" dirty="0" err="1">
                <a:latin typeface="Bahnschrift SemiBold" pitchFamily="34" charset="0"/>
              </a:rPr>
              <a:t>жергілікті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климаттық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және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басқа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жұмыс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шарттарын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есебке</a:t>
            </a:r>
            <a:r>
              <a:rPr lang="ru-RU" sz="2000" dirty="0">
                <a:latin typeface="Bahnschrift SemiBold" pitchFamily="34" charset="0"/>
              </a:rPr>
              <a:t> </a:t>
            </a:r>
            <a:r>
              <a:rPr lang="ru-RU" sz="2000" dirty="0" err="1">
                <a:latin typeface="Bahnschrift SemiBold" pitchFamily="34" charset="0"/>
              </a:rPr>
              <a:t>алады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9299350"/>
      </p:ext>
    </p:extLst>
  </p:cSld>
  <p:clrMapOvr>
    <a:masterClrMapping/>
  </p:clrMapOvr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1050</TotalTime>
  <Words>894</Words>
  <Application>Microsoft Office PowerPoint</Application>
  <PresentationFormat>Произвольный</PresentationFormat>
  <Paragraphs>77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Паркет</vt:lpstr>
      <vt:lpstr>13-тақырып Еңбекақы төлеу қорынан алынатын салықтар мен төлемдер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Sandu Zheniskair</dc:creator>
  <cp:lastModifiedBy>admin</cp:lastModifiedBy>
  <cp:revision>92</cp:revision>
  <dcterms:created xsi:type="dcterms:W3CDTF">2018-10-02T16:25:31Z</dcterms:created>
  <dcterms:modified xsi:type="dcterms:W3CDTF">2023-01-25T17:12:15Z</dcterms:modified>
</cp:coreProperties>
</file>